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147376044" r:id="rId5"/>
    <p:sldId id="2147376305" r:id="rId6"/>
    <p:sldId id="2147376309" r:id="rId7"/>
    <p:sldId id="2147376307" r:id="rId8"/>
    <p:sldId id="2147376312" r:id="rId9"/>
    <p:sldId id="2147376306" r:id="rId10"/>
    <p:sldId id="2147376308" r:id="rId11"/>
    <p:sldId id="2147376310" r:id="rId12"/>
    <p:sldId id="2147376311" r:id="rId1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4" userDrawn="1">
          <p15:clr>
            <a:srgbClr val="A4A3A4"/>
          </p15:clr>
        </p15:guide>
        <p15:guide id="2" pos="4082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  <p15:guide id="5" pos="453" userDrawn="1">
          <p15:clr>
            <a:srgbClr val="A4A3A4"/>
          </p15:clr>
        </p15:guide>
        <p15:guide id="6" orient="horz" pos="2709" userDrawn="1">
          <p15:clr>
            <a:srgbClr val="A4A3A4"/>
          </p15:clr>
        </p15:guide>
        <p15:guide id="7" orient="horz" pos="31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7FAF55-5B65-4888-B629-A8E27413AAFF}" v="8" dt="2025-11-27T14:26:11.0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3934" autoAdjust="0"/>
  </p:normalViewPr>
  <p:slideViewPr>
    <p:cSldViewPr snapToGrid="0">
      <p:cViewPr varScale="1">
        <p:scale>
          <a:sx n="154" d="100"/>
          <a:sy n="154" d="100"/>
        </p:scale>
        <p:origin x="120" y="138"/>
      </p:cViewPr>
      <p:guideLst>
        <p:guide orient="horz" pos="554"/>
        <p:guide pos="4082"/>
        <p:guide orient="horz" pos="2414"/>
        <p:guide pos="453"/>
        <p:guide orient="horz" pos="2709"/>
        <p:guide orient="horz" pos="3185"/>
      </p:guideLst>
    </p:cSldViewPr>
  </p:slideViewPr>
  <p:outlineViewPr>
    <p:cViewPr>
      <p:scale>
        <a:sx n="33" d="100"/>
        <a:sy n="33" d="100"/>
      </p:scale>
      <p:origin x="0" y="-1614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eth Mabebe" userId="73aa7bc0-632b-4b45-848b-084d62b643e0" providerId="ADAL" clId="{CECE9259-6C6B-4882-9148-FA3DB44A5863}"/>
    <pc:docChg chg="custSel addSld delSld modSld sldOrd">
      <pc:chgData name="Kenneth Mabebe" userId="73aa7bc0-632b-4b45-848b-084d62b643e0" providerId="ADAL" clId="{CECE9259-6C6B-4882-9148-FA3DB44A5863}" dt="2025-11-27T14:27:43.391" v="276" actId="20577"/>
      <pc:docMkLst>
        <pc:docMk/>
      </pc:docMkLst>
      <pc:sldChg chg="modSp mod">
        <pc:chgData name="Kenneth Mabebe" userId="73aa7bc0-632b-4b45-848b-084d62b643e0" providerId="ADAL" clId="{CECE9259-6C6B-4882-9148-FA3DB44A5863}" dt="2025-11-27T13:29:17.547" v="29" actId="20577"/>
        <pc:sldMkLst>
          <pc:docMk/>
          <pc:sldMk cId="374985824" sldId="2147376044"/>
        </pc:sldMkLst>
        <pc:spChg chg="mod">
          <ac:chgData name="Kenneth Mabebe" userId="73aa7bc0-632b-4b45-848b-084d62b643e0" providerId="ADAL" clId="{CECE9259-6C6B-4882-9148-FA3DB44A5863}" dt="2025-11-27T13:29:17.547" v="29" actId="20577"/>
          <ac:spMkLst>
            <pc:docMk/>
            <pc:sldMk cId="374985824" sldId="2147376044"/>
            <ac:spMk id="4" creationId="{9E39EFF1-7B23-6D6A-7BD9-29F7629F034D}"/>
          </ac:spMkLst>
        </pc:spChg>
      </pc:sldChg>
      <pc:sldChg chg="addSp delSp modSp mod">
        <pc:chgData name="Kenneth Mabebe" userId="73aa7bc0-632b-4b45-848b-084d62b643e0" providerId="ADAL" clId="{CECE9259-6C6B-4882-9148-FA3DB44A5863}" dt="2025-11-27T14:23:58.818" v="123" actId="20577"/>
        <pc:sldMkLst>
          <pc:docMk/>
          <pc:sldMk cId="3511510318" sldId="2147376305"/>
        </pc:sldMkLst>
        <pc:spChg chg="mod">
          <ac:chgData name="Kenneth Mabebe" userId="73aa7bc0-632b-4b45-848b-084d62b643e0" providerId="ADAL" clId="{CECE9259-6C6B-4882-9148-FA3DB44A5863}" dt="2025-11-27T14:23:58.818" v="123" actId="20577"/>
          <ac:spMkLst>
            <pc:docMk/>
            <pc:sldMk cId="3511510318" sldId="2147376305"/>
            <ac:spMk id="4" creationId="{00000000-0000-0000-0000-000000000000}"/>
          </ac:spMkLst>
        </pc:spChg>
        <pc:picChg chg="del">
          <ac:chgData name="Kenneth Mabebe" userId="73aa7bc0-632b-4b45-848b-084d62b643e0" providerId="ADAL" clId="{CECE9259-6C6B-4882-9148-FA3DB44A5863}" dt="2025-11-27T13:29:59.535" v="30" actId="478"/>
          <ac:picMkLst>
            <pc:docMk/>
            <pc:sldMk cId="3511510318" sldId="2147376305"/>
            <ac:picMk id="5" creationId="{B8701B8B-7A93-089A-52FC-14E2F5E33588}"/>
          </ac:picMkLst>
        </pc:picChg>
        <pc:picChg chg="add mod">
          <ac:chgData name="Kenneth Mabebe" userId="73aa7bc0-632b-4b45-848b-084d62b643e0" providerId="ADAL" clId="{CECE9259-6C6B-4882-9148-FA3DB44A5863}" dt="2025-11-27T13:30:12.556" v="33" actId="14100"/>
          <ac:picMkLst>
            <pc:docMk/>
            <pc:sldMk cId="3511510318" sldId="2147376305"/>
            <ac:picMk id="6" creationId="{6025E776-62CF-C8B8-F683-06CF55058CDB}"/>
          </ac:picMkLst>
        </pc:picChg>
      </pc:sldChg>
      <pc:sldChg chg="addSp delSp modSp mod">
        <pc:chgData name="Kenneth Mabebe" userId="73aa7bc0-632b-4b45-848b-084d62b643e0" providerId="ADAL" clId="{CECE9259-6C6B-4882-9148-FA3DB44A5863}" dt="2025-11-27T14:27:06.615" v="224" actId="20577"/>
        <pc:sldMkLst>
          <pc:docMk/>
          <pc:sldMk cId="251723964" sldId="2147376306"/>
        </pc:sldMkLst>
        <pc:spChg chg="mod">
          <ac:chgData name="Kenneth Mabebe" userId="73aa7bc0-632b-4b45-848b-084d62b643e0" providerId="ADAL" clId="{CECE9259-6C6B-4882-9148-FA3DB44A5863}" dt="2025-11-27T14:27:06.615" v="224" actId="20577"/>
          <ac:spMkLst>
            <pc:docMk/>
            <pc:sldMk cId="251723964" sldId="2147376306"/>
            <ac:spMk id="4" creationId="{03795586-4540-4D2A-BEE4-90A8869FDCA2}"/>
          </ac:spMkLst>
        </pc:spChg>
        <pc:picChg chg="add mod">
          <ac:chgData name="Kenneth Mabebe" userId="73aa7bc0-632b-4b45-848b-084d62b643e0" providerId="ADAL" clId="{CECE9259-6C6B-4882-9148-FA3DB44A5863}" dt="2025-11-27T13:33:01.292" v="53" actId="14100"/>
          <ac:picMkLst>
            <pc:docMk/>
            <pc:sldMk cId="251723964" sldId="2147376306"/>
            <ac:picMk id="5" creationId="{ACF8E9A6-F384-9D1F-E441-95BB97F7C01F}"/>
          </ac:picMkLst>
        </pc:picChg>
        <pc:picChg chg="del">
          <ac:chgData name="Kenneth Mabebe" userId="73aa7bc0-632b-4b45-848b-084d62b643e0" providerId="ADAL" clId="{CECE9259-6C6B-4882-9148-FA3DB44A5863}" dt="2025-11-27T13:30:35.384" v="36" actId="478"/>
          <ac:picMkLst>
            <pc:docMk/>
            <pc:sldMk cId="251723964" sldId="2147376306"/>
            <ac:picMk id="6" creationId="{F9388448-F632-A1D2-A9F7-3ED385C70B6A}"/>
          </ac:picMkLst>
        </pc:picChg>
      </pc:sldChg>
      <pc:sldChg chg="addSp delSp modSp mod">
        <pc:chgData name="Kenneth Mabebe" userId="73aa7bc0-632b-4b45-848b-084d62b643e0" providerId="ADAL" clId="{CECE9259-6C6B-4882-9148-FA3DB44A5863}" dt="2025-11-27T14:26:44.144" v="209" actId="14100"/>
        <pc:sldMkLst>
          <pc:docMk/>
          <pc:sldMk cId="1091804881" sldId="2147376307"/>
        </pc:sldMkLst>
        <pc:spChg chg="mod">
          <ac:chgData name="Kenneth Mabebe" userId="73aa7bc0-632b-4b45-848b-084d62b643e0" providerId="ADAL" clId="{CECE9259-6C6B-4882-9148-FA3DB44A5863}" dt="2025-11-27T14:24:33.434" v="168" actId="20577"/>
          <ac:spMkLst>
            <pc:docMk/>
            <pc:sldMk cId="1091804881" sldId="2147376307"/>
            <ac:spMk id="4" creationId="{2CD134EA-505A-1FAB-D6FC-3D62D726D0E7}"/>
          </ac:spMkLst>
        </pc:spChg>
        <pc:picChg chg="del">
          <ac:chgData name="Kenneth Mabebe" userId="73aa7bc0-632b-4b45-848b-084d62b643e0" providerId="ADAL" clId="{CECE9259-6C6B-4882-9148-FA3DB44A5863}" dt="2025-11-27T13:30:18.830" v="34" actId="478"/>
          <ac:picMkLst>
            <pc:docMk/>
            <pc:sldMk cId="1091804881" sldId="2147376307"/>
            <ac:picMk id="3" creationId="{8A385593-FFC6-F149-FD3D-563978487C5E}"/>
          </ac:picMkLst>
        </pc:picChg>
        <pc:picChg chg="add mod">
          <ac:chgData name="Kenneth Mabebe" userId="73aa7bc0-632b-4b45-848b-084d62b643e0" providerId="ADAL" clId="{CECE9259-6C6B-4882-9148-FA3DB44A5863}" dt="2025-11-27T14:26:44.144" v="209" actId="14100"/>
          <ac:picMkLst>
            <pc:docMk/>
            <pc:sldMk cId="1091804881" sldId="2147376307"/>
            <ac:picMk id="5" creationId="{0CAA35F0-F73F-52C2-628C-14A128D98785}"/>
          </ac:picMkLst>
        </pc:picChg>
      </pc:sldChg>
      <pc:sldChg chg="addSp delSp modSp mod">
        <pc:chgData name="Kenneth Mabebe" userId="73aa7bc0-632b-4b45-848b-084d62b643e0" providerId="ADAL" clId="{CECE9259-6C6B-4882-9148-FA3DB44A5863}" dt="2025-11-27T14:27:13.875" v="228" actId="20577"/>
        <pc:sldMkLst>
          <pc:docMk/>
          <pc:sldMk cId="3733428669" sldId="2147376308"/>
        </pc:sldMkLst>
        <pc:spChg chg="mod">
          <ac:chgData name="Kenneth Mabebe" userId="73aa7bc0-632b-4b45-848b-084d62b643e0" providerId="ADAL" clId="{CECE9259-6C6B-4882-9148-FA3DB44A5863}" dt="2025-11-27T14:27:13.875" v="228" actId="20577"/>
          <ac:spMkLst>
            <pc:docMk/>
            <pc:sldMk cId="3733428669" sldId="2147376308"/>
            <ac:spMk id="4" creationId="{46C7FC0C-A842-B10E-B181-9D0E02BE0EBC}"/>
          </ac:spMkLst>
        </pc:spChg>
        <pc:picChg chg="add mod">
          <ac:chgData name="Kenneth Mabebe" userId="73aa7bc0-632b-4b45-848b-084d62b643e0" providerId="ADAL" clId="{CECE9259-6C6B-4882-9148-FA3DB44A5863}" dt="2025-11-27T13:33:18.379" v="56" actId="14100"/>
          <ac:picMkLst>
            <pc:docMk/>
            <pc:sldMk cId="3733428669" sldId="2147376308"/>
            <ac:picMk id="5" creationId="{31BD5433-BEE7-1F29-E025-6D74A954730A}"/>
          </ac:picMkLst>
        </pc:picChg>
        <pc:picChg chg="del">
          <ac:chgData name="Kenneth Mabebe" userId="73aa7bc0-632b-4b45-848b-084d62b643e0" providerId="ADAL" clId="{CECE9259-6C6B-4882-9148-FA3DB44A5863}" dt="2025-11-27T13:30:33.455" v="35" actId="478"/>
          <ac:picMkLst>
            <pc:docMk/>
            <pc:sldMk cId="3733428669" sldId="2147376308"/>
            <ac:picMk id="6" creationId="{98AEFE17-0023-1997-887C-74FDA21BB7AF}"/>
          </ac:picMkLst>
        </pc:picChg>
        <pc:picChg chg="add mod">
          <ac:chgData name="Kenneth Mabebe" userId="73aa7bc0-632b-4b45-848b-084d62b643e0" providerId="ADAL" clId="{CECE9259-6C6B-4882-9148-FA3DB44A5863}" dt="2025-11-27T13:33:36.315" v="57"/>
          <ac:picMkLst>
            <pc:docMk/>
            <pc:sldMk cId="3733428669" sldId="2147376308"/>
            <ac:picMk id="7" creationId="{402E8829-4A27-9583-0FB5-E29B065ABC4C}"/>
          </ac:picMkLst>
        </pc:picChg>
      </pc:sldChg>
      <pc:sldChg chg="addSp delSp modSp mod ord">
        <pc:chgData name="Kenneth Mabebe" userId="73aa7bc0-632b-4b45-848b-084d62b643e0" providerId="ADAL" clId="{CECE9259-6C6B-4882-9148-FA3DB44A5863}" dt="2025-11-27T14:24:17.793" v="143" actId="20577"/>
        <pc:sldMkLst>
          <pc:docMk/>
          <pc:sldMk cId="1243222356" sldId="2147376309"/>
        </pc:sldMkLst>
        <pc:spChg chg="mod">
          <ac:chgData name="Kenneth Mabebe" userId="73aa7bc0-632b-4b45-848b-084d62b643e0" providerId="ADAL" clId="{CECE9259-6C6B-4882-9148-FA3DB44A5863}" dt="2025-11-27T14:24:17.793" v="143" actId="20577"/>
          <ac:spMkLst>
            <pc:docMk/>
            <pc:sldMk cId="1243222356" sldId="2147376309"/>
            <ac:spMk id="4" creationId="{84AE9AF0-9937-0A0C-D453-14E80519A166}"/>
          </ac:spMkLst>
        </pc:spChg>
        <pc:picChg chg="del">
          <ac:chgData name="Kenneth Mabebe" userId="73aa7bc0-632b-4b45-848b-084d62b643e0" providerId="ADAL" clId="{CECE9259-6C6B-4882-9148-FA3DB44A5863}" dt="2025-11-27T13:30:36.905" v="37" actId="478"/>
          <ac:picMkLst>
            <pc:docMk/>
            <pc:sldMk cId="1243222356" sldId="2147376309"/>
            <ac:picMk id="3" creationId="{96F5E2A4-8C75-3AA4-C3A3-C1B41192C72B}"/>
          </ac:picMkLst>
        </pc:picChg>
        <pc:picChg chg="add mod">
          <ac:chgData name="Kenneth Mabebe" userId="73aa7bc0-632b-4b45-848b-084d62b643e0" providerId="ADAL" clId="{CECE9259-6C6B-4882-9148-FA3DB44A5863}" dt="2025-11-27T13:31:48.616" v="42" actId="14100"/>
          <ac:picMkLst>
            <pc:docMk/>
            <pc:sldMk cId="1243222356" sldId="2147376309"/>
            <ac:picMk id="6" creationId="{2B2FA660-F074-046F-65C7-B38CAECA468E}"/>
          </ac:picMkLst>
        </pc:picChg>
      </pc:sldChg>
      <pc:sldChg chg="del">
        <pc:chgData name="Kenneth Mabebe" userId="73aa7bc0-632b-4b45-848b-084d62b643e0" providerId="ADAL" clId="{CECE9259-6C6B-4882-9148-FA3DB44A5863}" dt="2025-11-27T13:30:37.906" v="38" actId="47"/>
        <pc:sldMkLst>
          <pc:docMk/>
          <pc:sldMk cId="843323907" sldId="2147376310"/>
        </pc:sldMkLst>
      </pc:sldChg>
      <pc:sldChg chg="addSp delSp modSp add mod">
        <pc:chgData name="Kenneth Mabebe" userId="73aa7bc0-632b-4b45-848b-084d62b643e0" providerId="ADAL" clId="{CECE9259-6C6B-4882-9148-FA3DB44A5863}" dt="2025-11-27T14:27:31.922" v="259" actId="20577"/>
        <pc:sldMkLst>
          <pc:docMk/>
          <pc:sldMk cId="2956990460" sldId="2147376310"/>
        </pc:sldMkLst>
        <pc:spChg chg="mod">
          <ac:chgData name="Kenneth Mabebe" userId="73aa7bc0-632b-4b45-848b-084d62b643e0" providerId="ADAL" clId="{CECE9259-6C6B-4882-9148-FA3DB44A5863}" dt="2025-11-27T14:27:31.922" v="259" actId="20577"/>
          <ac:spMkLst>
            <pc:docMk/>
            <pc:sldMk cId="2956990460" sldId="2147376310"/>
            <ac:spMk id="4" creationId="{BB13F026-57E2-9727-95C2-ADD337BF6991}"/>
          </ac:spMkLst>
        </pc:spChg>
        <pc:picChg chg="del">
          <ac:chgData name="Kenneth Mabebe" userId="73aa7bc0-632b-4b45-848b-084d62b643e0" providerId="ADAL" clId="{CECE9259-6C6B-4882-9148-FA3DB44A5863}" dt="2025-11-27T13:33:52.455" v="59" actId="478"/>
          <ac:picMkLst>
            <pc:docMk/>
            <pc:sldMk cId="2956990460" sldId="2147376310"/>
            <ac:picMk id="5" creationId="{1B31C45D-1412-F055-60B6-AAA8B76DD50E}"/>
          </ac:picMkLst>
        </pc:picChg>
        <pc:picChg chg="add mod">
          <ac:chgData name="Kenneth Mabebe" userId="73aa7bc0-632b-4b45-848b-084d62b643e0" providerId="ADAL" clId="{CECE9259-6C6B-4882-9148-FA3DB44A5863}" dt="2025-11-27T13:34:08.765" v="63" actId="14100"/>
          <ac:picMkLst>
            <pc:docMk/>
            <pc:sldMk cId="2956990460" sldId="2147376310"/>
            <ac:picMk id="6" creationId="{BBF6BE40-EE0A-CCB4-4DDF-FD0F5C7EEBE9}"/>
          </ac:picMkLst>
        </pc:picChg>
      </pc:sldChg>
      <pc:sldChg chg="del">
        <pc:chgData name="Kenneth Mabebe" userId="73aa7bc0-632b-4b45-848b-084d62b643e0" providerId="ADAL" clId="{CECE9259-6C6B-4882-9148-FA3DB44A5863}" dt="2025-11-27T13:30:39.960" v="39" actId="47"/>
        <pc:sldMkLst>
          <pc:docMk/>
          <pc:sldMk cId="3718174209" sldId="2147376311"/>
        </pc:sldMkLst>
      </pc:sldChg>
      <pc:sldChg chg="addSp delSp modSp add mod">
        <pc:chgData name="Kenneth Mabebe" userId="73aa7bc0-632b-4b45-848b-084d62b643e0" providerId="ADAL" clId="{CECE9259-6C6B-4882-9148-FA3DB44A5863}" dt="2025-11-27T14:27:43.391" v="276" actId="20577"/>
        <pc:sldMkLst>
          <pc:docMk/>
          <pc:sldMk cId="3915152121" sldId="2147376311"/>
        </pc:sldMkLst>
        <pc:spChg chg="mod">
          <ac:chgData name="Kenneth Mabebe" userId="73aa7bc0-632b-4b45-848b-084d62b643e0" providerId="ADAL" clId="{CECE9259-6C6B-4882-9148-FA3DB44A5863}" dt="2025-11-27T14:27:43.391" v="276" actId="20577"/>
          <ac:spMkLst>
            <pc:docMk/>
            <pc:sldMk cId="3915152121" sldId="2147376311"/>
            <ac:spMk id="4" creationId="{7EA029F2-A07B-7AF0-3D38-C71EE6D78C05}"/>
          </ac:spMkLst>
        </pc:spChg>
        <pc:picChg chg="add mod">
          <ac:chgData name="Kenneth Mabebe" userId="73aa7bc0-632b-4b45-848b-084d62b643e0" providerId="ADAL" clId="{CECE9259-6C6B-4882-9148-FA3DB44A5863}" dt="2025-11-27T13:35:14.037" v="69" actId="1076"/>
          <ac:picMkLst>
            <pc:docMk/>
            <pc:sldMk cId="3915152121" sldId="2147376311"/>
            <ac:picMk id="3" creationId="{3E94CC8F-C30F-C503-5AB2-43B0413227B8}"/>
          </ac:picMkLst>
        </pc:picChg>
        <pc:picChg chg="del">
          <ac:chgData name="Kenneth Mabebe" userId="73aa7bc0-632b-4b45-848b-084d62b643e0" providerId="ADAL" clId="{CECE9259-6C6B-4882-9148-FA3DB44A5863}" dt="2025-11-27T13:35:03.061" v="65" actId="478"/>
          <ac:picMkLst>
            <pc:docMk/>
            <pc:sldMk cId="3915152121" sldId="2147376311"/>
            <ac:picMk id="6" creationId="{DA352244-3717-D3C9-8775-B8447A2B7FCB}"/>
          </ac:picMkLst>
        </pc:picChg>
      </pc:sldChg>
      <pc:sldChg chg="addSp delSp modSp add mod">
        <pc:chgData name="Kenneth Mabebe" userId="73aa7bc0-632b-4b45-848b-084d62b643e0" providerId="ADAL" clId="{CECE9259-6C6B-4882-9148-FA3DB44A5863}" dt="2025-11-27T14:26:11.075" v="205"/>
        <pc:sldMkLst>
          <pc:docMk/>
          <pc:sldMk cId="2355678451" sldId="2147376312"/>
        </pc:sldMkLst>
        <pc:spChg chg="mod">
          <ac:chgData name="Kenneth Mabebe" userId="73aa7bc0-632b-4b45-848b-084d62b643e0" providerId="ADAL" clId="{CECE9259-6C6B-4882-9148-FA3DB44A5863}" dt="2025-11-27T14:25:08.968" v="203" actId="20577"/>
          <ac:spMkLst>
            <pc:docMk/>
            <pc:sldMk cId="2355678451" sldId="2147376312"/>
            <ac:spMk id="4" creationId="{0F0DF08B-AE5E-C1D8-2F43-F26900BCF0FE}"/>
          </ac:spMkLst>
        </pc:spChg>
        <pc:picChg chg="add">
          <ac:chgData name="Kenneth Mabebe" userId="73aa7bc0-632b-4b45-848b-084d62b643e0" providerId="ADAL" clId="{CECE9259-6C6B-4882-9148-FA3DB44A5863}" dt="2025-11-27T14:26:11.075" v="205"/>
          <ac:picMkLst>
            <pc:docMk/>
            <pc:sldMk cId="2355678451" sldId="2147376312"/>
            <ac:picMk id="3" creationId="{30CD3E9F-2951-06C1-3863-1A72D4363D22}"/>
          </ac:picMkLst>
        </pc:picChg>
        <pc:picChg chg="del">
          <ac:chgData name="Kenneth Mabebe" userId="73aa7bc0-632b-4b45-848b-084d62b643e0" providerId="ADAL" clId="{CECE9259-6C6B-4882-9148-FA3DB44A5863}" dt="2025-11-27T14:26:08.837" v="204" actId="478"/>
          <ac:picMkLst>
            <pc:docMk/>
            <pc:sldMk cId="2355678451" sldId="2147376312"/>
            <ac:picMk id="5" creationId="{2F08FEDD-5B93-F731-8F15-7DF5575272B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84818-8FE4-4602-87EC-FB39DA717D84}" type="datetimeFigureOut">
              <a:rPr lang="en-ZA" smtClean="0"/>
              <a:t>2025/11/27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12974-BC01-482E-B3EA-06BCBDC022F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80305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12974-BC01-482E-B3EA-06BCBDC022F2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78620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56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12B4-F7CE-E240-ACAE-EBF890481F9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656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863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E669A-8766-40FC-BCB0-5C49AB4D8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78A72-A804-EB53-19CD-D0AD1C409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94B3F-AED3-50E1-FC32-C8436F9F9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76B5D-A2CB-B3F4-9703-3BF1BE5027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56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12B4-F7CE-E240-ACAE-EBF890481F9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656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344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E2311-2E42-E0FD-2732-3069EBA50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F1402-4DA0-2532-A418-CC3100D77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7AEDB2-568F-C241-0E30-FE2ADCE70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57263-A76B-98F9-EAA9-7E807F189D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56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12B4-F7CE-E240-ACAE-EBF890481F9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656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332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E0F8C-4CBB-A575-EA9B-1AAE809F4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D13B8F-5EBC-5F94-228E-AA0F44EF5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8A362D-0356-37FC-B833-DBB7EB3D5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769B4-D300-6F57-44D3-C6BC7377D6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56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12B4-F7CE-E240-ACAE-EBF890481F9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656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39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D38F1-7E84-FED8-8386-D1180DCD4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B0C65-287D-CFC9-E1DC-D44FA86B3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C0B31-0162-E359-7EDA-DCCD4AD6A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CDB82-2222-E1F3-170B-5BF648992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56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12B4-F7CE-E240-ACAE-EBF890481F9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656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EC5F0-2F6E-B326-7689-1B2B91DFE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6F2514-4C5D-45EF-CDEA-E585BA808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4907F-3E4F-84D3-3096-6D20719B1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24EFB-28F1-9427-C272-54B002919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56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12B4-F7CE-E240-ACAE-EBF890481F9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656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830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6142F-6F6F-4C8E-5CBD-6146F9B1D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E6B627-D235-A05F-22B7-B50D66063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F2016-B463-15B2-EB74-CA859F7A6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59C52-05FF-36C6-5F6C-BFA73B3E0F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56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12B4-F7CE-E240-ACAE-EBF890481F9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656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581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656BB-AB37-C3AD-CD97-ED7B680B1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EDEBFB-3F40-6893-2289-2A64AD91E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3D571E-F806-F974-CD69-B1B34465E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04C1E-C2B6-D40D-A9C0-8C51988E7A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56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12B4-F7CE-E240-ACAE-EBF890481F9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656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110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50122C4-2672-27D5-598B-B1815065C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9" b="7129"/>
          <a:stretch/>
        </p:blipFill>
        <p:spPr>
          <a:xfrm>
            <a:off x="-3999" y="0"/>
            <a:ext cx="9141714" cy="51435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1ACA47-615E-2368-2F91-83A532561362}"/>
              </a:ext>
            </a:extLst>
          </p:cNvPr>
          <p:cNvSpPr/>
          <p:nvPr userDrawn="1"/>
        </p:nvSpPr>
        <p:spPr>
          <a:xfrm>
            <a:off x="-3999" y="1514903"/>
            <a:ext cx="9141714" cy="3629443"/>
          </a:xfrm>
          <a:prstGeom prst="rect">
            <a:avLst/>
          </a:prstGeom>
          <a:gradFill flip="none" rotWithShape="1">
            <a:gsLst>
              <a:gs pos="51000">
                <a:srgbClr val="000000">
                  <a:alpha val="60000"/>
                </a:srgbClr>
              </a:gs>
              <a:gs pos="0">
                <a:schemeClr val="tx1"/>
              </a:gs>
              <a:gs pos="84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01"/>
            <a:endParaRPr lang="en-GB" sz="900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3B615B-0390-CF53-3306-2222FE4008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0243" y="3462483"/>
            <a:ext cx="6400800" cy="523220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28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3988D0E-0994-840F-A822-B5589088D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43" y="4025519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781DAA-5A16-D3DF-32D4-EF4381858F09}"/>
              </a:ext>
            </a:extLst>
          </p:cNvPr>
          <p:cNvSpPr txBox="1"/>
          <p:nvPr userDrawn="1"/>
        </p:nvSpPr>
        <p:spPr>
          <a:xfrm>
            <a:off x="9808472" y="2842147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>
              <a:latin typeface="Century Gothic"/>
              <a:cs typeface="Century Gothic"/>
            </a:endParaRPr>
          </a:p>
        </p:txBody>
      </p:sp>
      <p:pic>
        <p:nvPicPr>
          <p:cNvPr id="2" name="Picture 1" descr="OM_CI_PPT_template update1.png">
            <a:extLst>
              <a:ext uri="{FF2B5EF4-FFF2-40B4-BE49-F238E27FC236}">
                <a16:creationId xmlns:a16="http://schemas.microsoft.com/office/drawing/2014/main" id="{6DD6D263-9B79-F5F7-7CCB-6D9B8B0B52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888828" cy="64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58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3" userDrawn="1">
          <p15:clr>
            <a:srgbClr val="FBAE40"/>
          </p15:clr>
        </p15:guide>
        <p15:guide id="2" pos="1215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10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50122C4-2672-27D5-598B-B1815065C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09" b="7309"/>
          <a:stretch/>
        </p:blipFill>
        <p:spPr>
          <a:xfrm>
            <a:off x="-3999" y="-1"/>
            <a:ext cx="9139115" cy="51503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1ACA47-615E-2368-2F91-83A532561362}"/>
              </a:ext>
            </a:extLst>
          </p:cNvPr>
          <p:cNvSpPr/>
          <p:nvPr userDrawn="1"/>
        </p:nvSpPr>
        <p:spPr>
          <a:xfrm>
            <a:off x="-4000" y="2723324"/>
            <a:ext cx="9147999" cy="2421021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60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01"/>
            <a:endParaRPr lang="en-GB" sz="90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3D104-2D71-03C9-76C7-C6FCB12132CF}"/>
              </a:ext>
            </a:extLst>
          </p:cNvPr>
          <p:cNvSpPr/>
          <p:nvPr userDrawn="1"/>
        </p:nvSpPr>
        <p:spPr>
          <a:xfrm rot="5400000">
            <a:off x="-839661" y="837375"/>
            <a:ext cx="5148077" cy="3468757"/>
          </a:xfrm>
          <a:prstGeom prst="rect">
            <a:avLst/>
          </a:prstGeom>
          <a:gradFill flip="none" rotWithShape="1">
            <a:gsLst>
              <a:gs pos="32000">
                <a:srgbClr val="000000">
                  <a:alpha val="53000"/>
                </a:srgbClr>
              </a:gs>
              <a:gs pos="0">
                <a:schemeClr val="tx1">
                  <a:alpha val="77000"/>
                </a:schemeClr>
              </a:gs>
              <a:gs pos="84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32"/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1E307-F891-4E49-B1F1-851916BD11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2199055" cy="514807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3B615B-0390-CF53-3306-2222FE4008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0243" y="3462483"/>
            <a:ext cx="6400800" cy="523220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28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3988D0E-0994-840F-A822-B5589088D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43" y="4025519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781DAA-5A16-D3DF-32D4-EF4381858F09}"/>
              </a:ext>
            </a:extLst>
          </p:cNvPr>
          <p:cNvSpPr txBox="1"/>
          <p:nvPr userDrawn="1"/>
        </p:nvSpPr>
        <p:spPr>
          <a:xfrm>
            <a:off x="9808472" y="2842147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07316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3" userDrawn="1">
          <p15:clr>
            <a:srgbClr val="FBAE40"/>
          </p15:clr>
        </p15:guide>
        <p15:guide id="2" pos="1215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105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50122C4-2672-27D5-598B-B1815065C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81" b="7581"/>
          <a:stretch/>
        </p:blipFill>
        <p:spPr>
          <a:xfrm>
            <a:off x="-5273" y="-1"/>
            <a:ext cx="9147999" cy="51503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1ACA47-615E-2368-2F91-83A532561362}"/>
              </a:ext>
            </a:extLst>
          </p:cNvPr>
          <p:cNvSpPr/>
          <p:nvPr userDrawn="1"/>
        </p:nvSpPr>
        <p:spPr>
          <a:xfrm>
            <a:off x="-4000" y="2723324"/>
            <a:ext cx="9147999" cy="2421021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60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01"/>
            <a:endParaRPr lang="en-GB" sz="90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3D104-2D71-03C9-76C7-C6FCB12132CF}"/>
              </a:ext>
            </a:extLst>
          </p:cNvPr>
          <p:cNvSpPr/>
          <p:nvPr userDrawn="1"/>
        </p:nvSpPr>
        <p:spPr>
          <a:xfrm rot="5400000">
            <a:off x="-839661" y="837375"/>
            <a:ext cx="5148077" cy="3468757"/>
          </a:xfrm>
          <a:prstGeom prst="rect">
            <a:avLst/>
          </a:prstGeom>
          <a:gradFill flip="none" rotWithShape="1">
            <a:gsLst>
              <a:gs pos="32000">
                <a:srgbClr val="000000">
                  <a:alpha val="53000"/>
                </a:srgbClr>
              </a:gs>
              <a:gs pos="0">
                <a:schemeClr val="tx1">
                  <a:alpha val="77000"/>
                </a:schemeClr>
              </a:gs>
              <a:gs pos="84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32"/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1E307-F891-4E49-B1F1-851916BD11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157" y="0"/>
            <a:ext cx="2213213" cy="514807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3B615B-0390-CF53-3306-2222FE4008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0243" y="3462483"/>
            <a:ext cx="6400800" cy="523220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28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3988D0E-0994-840F-A822-B5589088D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43" y="4025519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781DAA-5A16-D3DF-32D4-EF4381858F09}"/>
              </a:ext>
            </a:extLst>
          </p:cNvPr>
          <p:cNvSpPr txBox="1"/>
          <p:nvPr userDrawn="1"/>
        </p:nvSpPr>
        <p:spPr>
          <a:xfrm>
            <a:off x="9808472" y="2842147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62399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3" userDrawn="1">
          <p15:clr>
            <a:srgbClr val="FBAE40"/>
          </p15:clr>
        </p15:guide>
        <p15:guide id="2" pos="1215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10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50122C4-2672-27D5-598B-B1815065C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44" b="7744"/>
          <a:stretch/>
        </p:blipFill>
        <p:spPr>
          <a:xfrm>
            <a:off x="-5272" y="-1"/>
            <a:ext cx="9140389" cy="51503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1ACA47-615E-2368-2F91-83A532561362}"/>
              </a:ext>
            </a:extLst>
          </p:cNvPr>
          <p:cNvSpPr/>
          <p:nvPr userDrawn="1"/>
        </p:nvSpPr>
        <p:spPr>
          <a:xfrm>
            <a:off x="-4000" y="2723324"/>
            <a:ext cx="9147999" cy="2421021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60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01"/>
            <a:endParaRPr lang="en-GB" sz="90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3D104-2D71-03C9-76C7-C6FCB12132CF}"/>
              </a:ext>
            </a:extLst>
          </p:cNvPr>
          <p:cNvSpPr/>
          <p:nvPr userDrawn="1"/>
        </p:nvSpPr>
        <p:spPr>
          <a:xfrm rot="5400000">
            <a:off x="-839661" y="837375"/>
            <a:ext cx="5148077" cy="3468757"/>
          </a:xfrm>
          <a:prstGeom prst="rect">
            <a:avLst/>
          </a:prstGeom>
          <a:gradFill flip="none" rotWithShape="1">
            <a:gsLst>
              <a:gs pos="32000">
                <a:srgbClr val="000000">
                  <a:alpha val="53000"/>
                </a:srgbClr>
              </a:gs>
              <a:gs pos="0">
                <a:schemeClr val="tx1">
                  <a:alpha val="77000"/>
                </a:schemeClr>
              </a:gs>
              <a:gs pos="84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32"/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1E307-F891-4E49-B1F1-851916BD11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157" y="0"/>
            <a:ext cx="2213213" cy="514807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3B615B-0390-CF53-3306-2222FE4008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0243" y="3462483"/>
            <a:ext cx="6400800" cy="523220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28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3988D0E-0994-840F-A822-B5589088D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43" y="4025519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781DAA-5A16-D3DF-32D4-EF4381858F09}"/>
              </a:ext>
            </a:extLst>
          </p:cNvPr>
          <p:cNvSpPr txBox="1"/>
          <p:nvPr userDrawn="1"/>
        </p:nvSpPr>
        <p:spPr>
          <a:xfrm>
            <a:off x="9808472" y="2842147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03507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3" userDrawn="1">
          <p15:clr>
            <a:srgbClr val="FBAE40"/>
          </p15:clr>
        </p15:guide>
        <p15:guide id="2" pos="1215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10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50122C4-2672-27D5-598B-B1815065C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9" b="7739"/>
          <a:stretch/>
        </p:blipFill>
        <p:spPr>
          <a:xfrm>
            <a:off x="-5272" y="-1"/>
            <a:ext cx="9140389" cy="51503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1ACA47-615E-2368-2F91-83A532561362}"/>
              </a:ext>
            </a:extLst>
          </p:cNvPr>
          <p:cNvSpPr/>
          <p:nvPr userDrawn="1"/>
        </p:nvSpPr>
        <p:spPr>
          <a:xfrm>
            <a:off x="-4000" y="2723324"/>
            <a:ext cx="9147999" cy="2421021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60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01"/>
            <a:endParaRPr lang="en-GB" sz="90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3D104-2D71-03C9-76C7-C6FCB12132CF}"/>
              </a:ext>
            </a:extLst>
          </p:cNvPr>
          <p:cNvSpPr/>
          <p:nvPr userDrawn="1"/>
        </p:nvSpPr>
        <p:spPr>
          <a:xfrm rot="5400000">
            <a:off x="-839661" y="837375"/>
            <a:ext cx="5148077" cy="3468757"/>
          </a:xfrm>
          <a:prstGeom prst="rect">
            <a:avLst/>
          </a:prstGeom>
          <a:gradFill flip="none" rotWithShape="1">
            <a:gsLst>
              <a:gs pos="32000">
                <a:srgbClr val="000000">
                  <a:alpha val="53000"/>
                </a:srgbClr>
              </a:gs>
              <a:gs pos="0">
                <a:schemeClr val="tx1">
                  <a:alpha val="77000"/>
                </a:schemeClr>
              </a:gs>
              <a:gs pos="84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32"/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1E307-F891-4E49-B1F1-851916BD11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157" y="0"/>
            <a:ext cx="2213213" cy="514807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3B615B-0390-CF53-3306-2222FE4008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0243" y="3462483"/>
            <a:ext cx="6400800" cy="523220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28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3988D0E-0994-840F-A822-B5589088D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43" y="4025519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781DAA-5A16-D3DF-32D4-EF4381858F09}"/>
              </a:ext>
            </a:extLst>
          </p:cNvPr>
          <p:cNvSpPr txBox="1"/>
          <p:nvPr userDrawn="1"/>
        </p:nvSpPr>
        <p:spPr>
          <a:xfrm>
            <a:off x="9808472" y="2842147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9145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3" userDrawn="1">
          <p15:clr>
            <a:srgbClr val="FBAE40"/>
          </p15:clr>
        </p15:guide>
        <p15:guide id="2" pos="1215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10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50122C4-2672-27D5-598B-B1815065C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7" b="117"/>
          <a:stretch/>
        </p:blipFill>
        <p:spPr>
          <a:xfrm>
            <a:off x="-5274" y="-1"/>
            <a:ext cx="9149274" cy="51503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1ACA47-615E-2368-2F91-83A532561362}"/>
              </a:ext>
            </a:extLst>
          </p:cNvPr>
          <p:cNvSpPr/>
          <p:nvPr userDrawn="1"/>
        </p:nvSpPr>
        <p:spPr>
          <a:xfrm>
            <a:off x="-4000" y="2723324"/>
            <a:ext cx="9147999" cy="2421021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60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01"/>
            <a:endParaRPr lang="en-GB" sz="90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3D104-2D71-03C9-76C7-C6FCB12132CF}"/>
              </a:ext>
            </a:extLst>
          </p:cNvPr>
          <p:cNvSpPr/>
          <p:nvPr userDrawn="1"/>
        </p:nvSpPr>
        <p:spPr>
          <a:xfrm rot="5400000">
            <a:off x="-839661" y="837375"/>
            <a:ext cx="5148077" cy="3468757"/>
          </a:xfrm>
          <a:prstGeom prst="rect">
            <a:avLst/>
          </a:prstGeom>
          <a:gradFill flip="none" rotWithShape="1">
            <a:gsLst>
              <a:gs pos="32000">
                <a:srgbClr val="000000">
                  <a:alpha val="53000"/>
                </a:srgbClr>
              </a:gs>
              <a:gs pos="0">
                <a:schemeClr val="tx1">
                  <a:alpha val="77000"/>
                </a:schemeClr>
              </a:gs>
              <a:gs pos="84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32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3B615B-0390-CF53-3306-2222FE4008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0243" y="3462483"/>
            <a:ext cx="6400800" cy="523220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28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3988D0E-0994-840F-A822-B5589088D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43" y="4025519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781DAA-5A16-D3DF-32D4-EF4381858F09}"/>
              </a:ext>
            </a:extLst>
          </p:cNvPr>
          <p:cNvSpPr txBox="1"/>
          <p:nvPr userDrawn="1"/>
        </p:nvSpPr>
        <p:spPr>
          <a:xfrm>
            <a:off x="9808472" y="2842147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>
              <a:latin typeface="Century Gothic"/>
              <a:cs typeface="Century Gothic"/>
            </a:endParaRPr>
          </a:p>
        </p:txBody>
      </p:sp>
      <p:pic>
        <p:nvPicPr>
          <p:cNvPr id="2" name="Picture 1" descr="OM_CI_PPT_template update1.png">
            <a:extLst>
              <a:ext uri="{FF2B5EF4-FFF2-40B4-BE49-F238E27FC236}">
                <a16:creationId xmlns:a16="http://schemas.microsoft.com/office/drawing/2014/main" id="{11292DF3-46EF-2948-CB51-B84149C95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888828" cy="64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80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3" userDrawn="1">
          <p15:clr>
            <a:srgbClr val="FBAE40"/>
          </p15:clr>
        </p15:guide>
        <p15:guide id="2" pos="1215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10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50122C4-2672-27D5-598B-B1815065C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8" b="3758"/>
          <a:stretch/>
        </p:blipFill>
        <p:spPr>
          <a:xfrm>
            <a:off x="-5274" y="-1"/>
            <a:ext cx="9149274" cy="51503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1ACA47-615E-2368-2F91-83A532561362}"/>
              </a:ext>
            </a:extLst>
          </p:cNvPr>
          <p:cNvSpPr/>
          <p:nvPr userDrawn="1"/>
        </p:nvSpPr>
        <p:spPr>
          <a:xfrm>
            <a:off x="-4000" y="2723324"/>
            <a:ext cx="9147999" cy="2421021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60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01"/>
            <a:endParaRPr lang="en-GB" sz="90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3D104-2D71-03C9-76C7-C6FCB12132CF}"/>
              </a:ext>
            </a:extLst>
          </p:cNvPr>
          <p:cNvSpPr/>
          <p:nvPr userDrawn="1"/>
        </p:nvSpPr>
        <p:spPr>
          <a:xfrm rot="5400000">
            <a:off x="-839661" y="837375"/>
            <a:ext cx="5148077" cy="3468757"/>
          </a:xfrm>
          <a:prstGeom prst="rect">
            <a:avLst/>
          </a:prstGeom>
          <a:gradFill flip="none" rotWithShape="1">
            <a:gsLst>
              <a:gs pos="32000">
                <a:srgbClr val="000000">
                  <a:alpha val="53000"/>
                </a:srgbClr>
              </a:gs>
              <a:gs pos="0">
                <a:schemeClr val="tx1">
                  <a:alpha val="77000"/>
                </a:schemeClr>
              </a:gs>
              <a:gs pos="84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32"/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1E307-F891-4E49-B1F1-851916BD11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157" y="0"/>
            <a:ext cx="2213213" cy="514807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3B615B-0390-CF53-3306-2222FE4008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0243" y="3462483"/>
            <a:ext cx="6400800" cy="523220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28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3988D0E-0994-840F-A822-B5589088D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43" y="4025519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781DAA-5A16-D3DF-32D4-EF4381858F09}"/>
              </a:ext>
            </a:extLst>
          </p:cNvPr>
          <p:cNvSpPr txBox="1"/>
          <p:nvPr userDrawn="1"/>
        </p:nvSpPr>
        <p:spPr>
          <a:xfrm>
            <a:off x="9808472" y="2842147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64870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3" userDrawn="1">
          <p15:clr>
            <a:srgbClr val="FBAE40"/>
          </p15:clr>
        </p15:guide>
        <p15:guide id="2" pos="1215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10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50122C4-2672-27D5-598B-B1815065C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84" b="7784"/>
          <a:stretch/>
        </p:blipFill>
        <p:spPr>
          <a:xfrm flipH="1">
            <a:off x="4883" y="1"/>
            <a:ext cx="9149274" cy="51503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1ACA47-615E-2368-2F91-83A532561362}"/>
              </a:ext>
            </a:extLst>
          </p:cNvPr>
          <p:cNvSpPr/>
          <p:nvPr userDrawn="1"/>
        </p:nvSpPr>
        <p:spPr>
          <a:xfrm>
            <a:off x="-4000" y="2723324"/>
            <a:ext cx="9147999" cy="2421021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60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01"/>
            <a:endParaRPr lang="en-GB" sz="90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3D104-2D71-03C9-76C7-C6FCB12132CF}"/>
              </a:ext>
            </a:extLst>
          </p:cNvPr>
          <p:cNvSpPr/>
          <p:nvPr userDrawn="1"/>
        </p:nvSpPr>
        <p:spPr>
          <a:xfrm rot="5400000">
            <a:off x="-839661" y="837375"/>
            <a:ext cx="5148077" cy="3468757"/>
          </a:xfrm>
          <a:prstGeom prst="rect">
            <a:avLst/>
          </a:prstGeom>
          <a:gradFill flip="none" rotWithShape="1">
            <a:gsLst>
              <a:gs pos="32000">
                <a:srgbClr val="000000">
                  <a:alpha val="53000"/>
                </a:srgbClr>
              </a:gs>
              <a:gs pos="0">
                <a:schemeClr val="tx1">
                  <a:alpha val="77000"/>
                </a:schemeClr>
              </a:gs>
              <a:gs pos="84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32"/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1E307-F891-4E49-B1F1-851916BD11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157" y="0"/>
            <a:ext cx="2213213" cy="514807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3B615B-0390-CF53-3306-2222FE4008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0243" y="3462483"/>
            <a:ext cx="6400800" cy="523220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28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3988D0E-0994-840F-A822-B5589088D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43" y="4025519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781DAA-5A16-D3DF-32D4-EF4381858F09}"/>
              </a:ext>
            </a:extLst>
          </p:cNvPr>
          <p:cNvSpPr txBox="1"/>
          <p:nvPr userDrawn="1"/>
        </p:nvSpPr>
        <p:spPr>
          <a:xfrm>
            <a:off x="9808472" y="2842147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88444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3" userDrawn="1">
          <p15:clr>
            <a:srgbClr val="FBAE40"/>
          </p15:clr>
        </p15:guide>
        <p15:guide id="2" pos="1215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10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7FC1C0B-BDD7-FCFF-DBE4-8C979B7F80FD}"/>
              </a:ext>
            </a:extLst>
          </p:cNvPr>
          <p:cNvGrpSpPr/>
          <p:nvPr userDrawn="1"/>
        </p:nvGrpSpPr>
        <p:grpSpPr>
          <a:xfrm>
            <a:off x="3" y="1"/>
            <a:ext cx="9158353" cy="649166"/>
            <a:chOff x="-7374" y="3483296"/>
            <a:chExt cx="9158353" cy="64916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F267121-1E4B-6382-DC8E-58ED3836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2956" r="10197" b="32511"/>
            <a:stretch/>
          </p:blipFill>
          <p:spPr>
            <a:xfrm>
              <a:off x="3804373" y="3483356"/>
              <a:ext cx="5346606" cy="612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5F9F417-7A51-8F41-E37C-F6473983F6F5}"/>
                </a:ext>
              </a:extLst>
            </p:cNvPr>
            <p:cNvSpPr/>
            <p:nvPr/>
          </p:nvSpPr>
          <p:spPr>
            <a:xfrm>
              <a:off x="-7374" y="3483296"/>
              <a:ext cx="8994001" cy="612060"/>
            </a:xfrm>
            <a:prstGeom prst="rect">
              <a:avLst/>
            </a:prstGeom>
            <a:gradFill flip="none" rotWithShape="1">
              <a:gsLst>
                <a:gs pos="85000">
                  <a:srgbClr val="000000">
                    <a:alpha val="60000"/>
                  </a:srgbClr>
                </a:gs>
                <a:gs pos="52000">
                  <a:srgbClr val="000000">
                    <a:alpha val="80000"/>
                  </a:srgbClr>
                </a:gs>
                <a:gs pos="4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pic>
          <p:nvPicPr>
            <p:cNvPr id="21" name="Picture 20" descr="OM_CI_PPT_template update1.png">
              <a:extLst>
                <a:ext uri="{FF2B5EF4-FFF2-40B4-BE49-F238E27FC236}">
                  <a16:creationId xmlns:a16="http://schemas.microsoft.com/office/drawing/2014/main" id="{F655FF83-52EE-3234-BD3F-DEB27BEB9F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3483297"/>
              <a:ext cx="888828" cy="649165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534C37D-77BC-0930-36A2-04E619DC18A4}"/>
              </a:ext>
            </a:extLst>
          </p:cNvPr>
          <p:cNvSpPr/>
          <p:nvPr userDrawn="1"/>
        </p:nvSpPr>
        <p:spPr>
          <a:xfrm>
            <a:off x="7406640" y="-1"/>
            <a:ext cx="1737360" cy="62720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>
              <a:defRPr/>
            </a:pPr>
            <a:endParaRPr lang="en-US" sz="1800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841760" y="140299"/>
            <a:ext cx="8302243" cy="3970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90000"/>
              </a:lnSpc>
              <a:defRPr lang="en-US" sz="22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30F51C-C57F-8578-BBEF-6322E1BB8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243" y="4869657"/>
            <a:ext cx="3444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009677"/>
                </a:solidFill>
                <a:latin typeface="Century Gothic"/>
                <a:cs typeface="Century Gothic"/>
              </a:defRPr>
            </a:lvl1pPr>
          </a:lstStyle>
          <a:p>
            <a:fld id="{F808627B-F915-7940-8094-9D0FE90F5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Untitled-14.png">
            <a:extLst>
              <a:ext uri="{FF2B5EF4-FFF2-40B4-BE49-F238E27FC236}">
                <a16:creationId xmlns:a16="http://schemas.microsoft.com/office/drawing/2014/main" id="{8671809F-FBF2-5994-CC61-DD7D05ADD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240" y="4767265"/>
            <a:ext cx="705352" cy="37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9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840B48D-FA55-0A04-2E43-D88E48266667}"/>
              </a:ext>
            </a:extLst>
          </p:cNvPr>
          <p:cNvGrpSpPr/>
          <p:nvPr userDrawn="1"/>
        </p:nvGrpSpPr>
        <p:grpSpPr>
          <a:xfrm>
            <a:off x="3" y="1"/>
            <a:ext cx="9158353" cy="649166"/>
            <a:chOff x="-7374" y="3483296"/>
            <a:chExt cx="9158353" cy="6491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5CE351-4491-3FD6-4FE2-B7FC8ABF5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2956" r="10197" b="32511"/>
            <a:stretch/>
          </p:blipFill>
          <p:spPr>
            <a:xfrm>
              <a:off x="3804373" y="3483356"/>
              <a:ext cx="5346606" cy="612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46F629-C8DB-8BD5-28C3-C2A3E4C2C134}"/>
                </a:ext>
              </a:extLst>
            </p:cNvPr>
            <p:cNvSpPr/>
            <p:nvPr/>
          </p:nvSpPr>
          <p:spPr>
            <a:xfrm>
              <a:off x="-7374" y="3483296"/>
              <a:ext cx="8994001" cy="612060"/>
            </a:xfrm>
            <a:prstGeom prst="rect">
              <a:avLst/>
            </a:prstGeom>
            <a:gradFill flip="none" rotWithShape="1">
              <a:gsLst>
                <a:gs pos="85000">
                  <a:srgbClr val="000000">
                    <a:alpha val="60000"/>
                  </a:srgbClr>
                </a:gs>
                <a:gs pos="52000">
                  <a:srgbClr val="000000">
                    <a:alpha val="80000"/>
                  </a:srgbClr>
                </a:gs>
                <a:gs pos="4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pic>
          <p:nvPicPr>
            <p:cNvPr id="6" name="Picture 5" descr="OM_CI_PPT_template update1.png">
              <a:extLst>
                <a:ext uri="{FF2B5EF4-FFF2-40B4-BE49-F238E27FC236}">
                  <a16:creationId xmlns:a16="http://schemas.microsoft.com/office/drawing/2014/main" id="{B3577AD9-82A5-B89F-B735-5A222EA77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3483297"/>
              <a:ext cx="888828" cy="64916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0FD067C-6D5B-92B2-9B30-70445B8F58BE}"/>
              </a:ext>
            </a:extLst>
          </p:cNvPr>
          <p:cNvSpPr/>
          <p:nvPr userDrawn="1"/>
        </p:nvSpPr>
        <p:spPr>
          <a:xfrm>
            <a:off x="7406640" y="-1"/>
            <a:ext cx="1737360" cy="62720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>
              <a:defRPr/>
            </a:pPr>
            <a:endParaRPr lang="en-US" sz="1800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7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841757" y="1005004"/>
            <a:ext cx="7524321" cy="3596270"/>
          </a:xfrm>
          <a:prstGeom prst="rect">
            <a:avLst/>
          </a:prstGeom>
        </p:spPr>
        <p:txBody>
          <a:bodyPr/>
          <a:lstStyle>
            <a:lvl1pPr marL="257156" indent="-257156">
              <a:buClr>
                <a:srgbClr val="50B848"/>
              </a:buClr>
              <a:buSzPct val="100000"/>
              <a:buFont typeface="Wingdings" panose="05000000000000000000" pitchFamily="2" charset="2"/>
              <a:buChar char="l"/>
              <a:defRPr sz="1600">
                <a:solidFill>
                  <a:srgbClr val="000000"/>
                </a:solidFill>
              </a:defRPr>
            </a:lvl1pPr>
            <a:lvl2pPr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1142915" indent="-228582">
              <a:buSzPct val="80000"/>
              <a:buFont typeface="Wingdings" panose="05000000000000000000" pitchFamily="2" charset="2"/>
              <a:buChar char="¢"/>
              <a:defRPr sz="1200"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841760" y="140299"/>
            <a:ext cx="8302243" cy="3970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90000"/>
              </a:lnSpc>
              <a:defRPr lang="en-US" sz="22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D36C0B4-7B43-0B95-6062-9280ACF47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243" y="4869657"/>
            <a:ext cx="3444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009677"/>
                </a:solidFill>
                <a:latin typeface="Century Gothic"/>
                <a:cs typeface="Century Gothic"/>
              </a:defRPr>
            </a:lvl1pPr>
          </a:lstStyle>
          <a:p>
            <a:fld id="{F808627B-F915-7940-8094-9D0FE90F5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Untitled-14.png">
            <a:extLst>
              <a:ext uri="{FF2B5EF4-FFF2-40B4-BE49-F238E27FC236}">
                <a16:creationId xmlns:a16="http://schemas.microsoft.com/office/drawing/2014/main" id="{52743376-B3CD-CD9E-BA2B-2F0551998B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240" y="4767265"/>
            <a:ext cx="705352" cy="37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3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6F820-2627-38E5-9544-70826BA452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" y="-4032"/>
            <a:ext cx="9155473" cy="51475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0F70C6-387D-3B27-7C21-8F13824EF5CE}"/>
              </a:ext>
            </a:extLst>
          </p:cNvPr>
          <p:cNvSpPr/>
          <p:nvPr userDrawn="1"/>
        </p:nvSpPr>
        <p:spPr>
          <a:xfrm>
            <a:off x="-8785" y="-4032"/>
            <a:ext cx="9152784" cy="5143500"/>
          </a:xfrm>
          <a:prstGeom prst="rect">
            <a:avLst/>
          </a:prstGeom>
          <a:gradFill flip="none" rotWithShape="1">
            <a:gsLst>
              <a:gs pos="72000">
                <a:schemeClr val="bg1">
                  <a:lumMod val="85000"/>
                  <a:alpha val="44000"/>
                </a:schemeClr>
              </a:gs>
              <a:gs pos="0">
                <a:schemeClr val="bg1"/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 descr="OM_CI_PPT_template update1.png">
            <a:extLst>
              <a:ext uri="{FF2B5EF4-FFF2-40B4-BE49-F238E27FC236}">
                <a16:creationId xmlns:a16="http://schemas.microsoft.com/office/drawing/2014/main" id="{66824696-AF46-C340-9316-56F81242B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"/>
            <a:ext cx="888828" cy="64916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93DB26B-6D89-F103-585B-CD7BB6983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979" y="2281235"/>
            <a:ext cx="8506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 b="0" dirty="0">
                <a:solidFill>
                  <a:sysClr val="windowText" lastClr="000000"/>
                </a:solidFill>
                <a:latin typeface="Century Gothic"/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B465E9-C6D0-24D2-C3BF-4E1A494F7B25}"/>
              </a:ext>
            </a:extLst>
          </p:cNvPr>
          <p:cNvCxnSpPr/>
          <p:nvPr userDrawn="1"/>
        </p:nvCxnSpPr>
        <p:spPr>
          <a:xfrm>
            <a:off x="436142" y="2945567"/>
            <a:ext cx="8712000" cy="0"/>
          </a:xfrm>
          <a:prstGeom prst="line">
            <a:avLst/>
          </a:prstGeom>
          <a:ln>
            <a:gradFill flip="none" rotWithShape="1">
              <a:gsLst>
                <a:gs pos="8000">
                  <a:srgbClr val="81C244"/>
                </a:gs>
                <a:gs pos="96552">
                  <a:schemeClr val="tx1"/>
                </a:gs>
                <a:gs pos="50000">
                  <a:srgbClr val="009677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884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3" userDrawn="1">
          <p15:clr>
            <a:srgbClr val="FBAE40"/>
          </p15:clr>
        </p15:guide>
        <p15:guide id="2" pos="11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50122C4-2672-27D5-598B-B1815065C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9" b="769"/>
          <a:stretch/>
        </p:blipFill>
        <p:spPr>
          <a:xfrm>
            <a:off x="-3999" y="0"/>
            <a:ext cx="9141714" cy="51435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1ACA47-615E-2368-2F91-83A532561362}"/>
              </a:ext>
            </a:extLst>
          </p:cNvPr>
          <p:cNvSpPr/>
          <p:nvPr userDrawn="1"/>
        </p:nvSpPr>
        <p:spPr>
          <a:xfrm>
            <a:off x="-3999" y="3143055"/>
            <a:ext cx="9141714" cy="2001288"/>
          </a:xfrm>
          <a:prstGeom prst="rect">
            <a:avLst/>
          </a:prstGeom>
          <a:gradFill flip="none" rotWithShape="1">
            <a:gsLst>
              <a:gs pos="51000">
                <a:srgbClr val="000000">
                  <a:alpha val="60000"/>
                </a:srgbClr>
              </a:gs>
              <a:gs pos="0">
                <a:schemeClr val="tx1"/>
              </a:gs>
              <a:gs pos="84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01"/>
            <a:endParaRPr lang="en-GB" sz="90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3D104-2D71-03C9-76C7-C6FCB12132CF}"/>
              </a:ext>
            </a:extLst>
          </p:cNvPr>
          <p:cNvSpPr/>
          <p:nvPr userDrawn="1"/>
        </p:nvSpPr>
        <p:spPr>
          <a:xfrm rot="5400000">
            <a:off x="-1137834" y="1137837"/>
            <a:ext cx="5148077" cy="2872409"/>
          </a:xfrm>
          <a:prstGeom prst="rect">
            <a:avLst/>
          </a:prstGeom>
          <a:gradFill flip="none" rotWithShape="1">
            <a:gsLst>
              <a:gs pos="51000">
                <a:srgbClr val="000000">
                  <a:alpha val="60000"/>
                </a:srgbClr>
              </a:gs>
              <a:gs pos="0">
                <a:schemeClr val="tx1"/>
              </a:gs>
              <a:gs pos="84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32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3B615B-0390-CF53-3306-2222FE4008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0243" y="3462483"/>
            <a:ext cx="6400800" cy="523220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28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3988D0E-0994-840F-A822-B5589088D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43" y="4025519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781DAA-5A16-D3DF-32D4-EF4381858F09}"/>
              </a:ext>
            </a:extLst>
          </p:cNvPr>
          <p:cNvSpPr txBox="1"/>
          <p:nvPr userDrawn="1"/>
        </p:nvSpPr>
        <p:spPr>
          <a:xfrm>
            <a:off x="9808472" y="2842147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>
              <a:latin typeface="Century Gothic"/>
              <a:cs typeface="Century Gothic"/>
            </a:endParaRPr>
          </a:p>
        </p:txBody>
      </p:sp>
      <p:pic>
        <p:nvPicPr>
          <p:cNvPr id="2" name="Picture 1" descr="OM_CI_PPT_template update1.png">
            <a:extLst>
              <a:ext uri="{FF2B5EF4-FFF2-40B4-BE49-F238E27FC236}">
                <a16:creationId xmlns:a16="http://schemas.microsoft.com/office/drawing/2014/main" id="{C80974E6-D995-D7DB-B1A5-9AC85E4ED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888828" cy="64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37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3" userDrawn="1">
          <p15:clr>
            <a:srgbClr val="FBAE40"/>
          </p15:clr>
        </p15:guide>
        <p15:guide id="2" pos="1215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10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6F820-2627-38E5-9544-70826BA452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" y="-4032"/>
            <a:ext cx="9155473" cy="514753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807" y="-4032"/>
            <a:ext cx="9144925" cy="5147531"/>
          </a:xfrm>
          <a:prstGeom prst="rect">
            <a:avLst/>
          </a:prstGeom>
          <a:gradFill flip="none" rotWithShape="1">
            <a:gsLst>
              <a:gs pos="4600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5" name="Picture 4" descr="OM_CI_PPT_template update1.png">
            <a:extLst>
              <a:ext uri="{FF2B5EF4-FFF2-40B4-BE49-F238E27FC236}">
                <a16:creationId xmlns:a16="http://schemas.microsoft.com/office/drawing/2014/main" id="{66824696-AF46-C340-9316-56F81242B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"/>
            <a:ext cx="888828" cy="649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A140DE-5E1D-FC96-AE07-9FF2A9E14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761" y="150577"/>
            <a:ext cx="8302243" cy="3970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90000"/>
              </a:lnSpc>
              <a:defRPr lang="en-US" sz="22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7521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M_CI_PPT_template update1.png">
            <a:extLst>
              <a:ext uri="{FF2B5EF4-FFF2-40B4-BE49-F238E27FC236}">
                <a16:creationId xmlns:a16="http://schemas.microsoft.com/office/drawing/2014/main" id="{66824696-AF46-C340-9316-56F81242B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"/>
            <a:ext cx="888828" cy="6491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DCA0238-A30E-7D4B-B649-857754F32D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828" y="304146"/>
            <a:ext cx="7797972" cy="38209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243" y="4869657"/>
            <a:ext cx="3444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009677"/>
                </a:solidFill>
                <a:latin typeface="Century Gothic"/>
                <a:cs typeface="Century Gothic"/>
              </a:defRPr>
            </a:lvl1pPr>
          </a:lstStyle>
          <a:p>
            <a:fld id="{F808627B-F915-7940-8094-9D0FE90F5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Untitled-14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240" y="4767265"/>
            <a:ext cx="705352" cy="376237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5A2840E-A2DB-1288-3048-5D3AED1444A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88827" y="1452823"/>
            <a:ext cx="7797972" cy="1021818"/>
          </a:xfrm>
          <a:prstGeom prst="rect">
            <a:avLst/>
          </a:prstGeom>
        </p:spPr>
        <p:txBody>
          <a:bodyPr>
            <a:noAutofit/>
          </a:bodyPr>
          <a:lstStyle>
            <a:lvl1pPr marL="266681" indent="-266681">
              <a:buClr>
                <a:schemeClr val="accent1"/>
              </a:buClr>
              <a:buSzPct val="100000"/>
              <a:buFont typeface="Wingdings" panose="05000000000000000000" pitchFamily="2" charset="2"/>
              <a:buChar char=""/>
              <a:defRPr sz="1400">
                <a:solidFill>
                  <a:srgbClr val="000000"/>
                </a:solidFill>
              </a:defRPr>
            </a:lvl1pPr>
            <a:lvl2pPr marL="539710" indent="-273032">
              <a:buClr>
                <a:schemeClr val="tx2"/>
              </a:buClr>
              <a:buFont typeface="Wingdings 2" panose="05020102010507070707" pitchFamily="18" charset="2"/>
              <a:buChar char=""/>
              <a:defRPr sz="1200">
                <a:solidFill>
                  <a:schemeClr val="tx2"/>
                </a:solidFill>
              </a:defRPr>
            </a:lvl2pPr>
            <a:lvl3pPr marL="804803" indent="-265094">
              <a:buSzPct val="80000"/>
              <a:buFont typeface="Wingdings 2" panose="05020102010507070707" pitchFamily="18" charset="2"/>
              <a:buChar char=""/>
              <a:tabLst/>
              <a:defRPr sz="1100">
                <a:solidFill>
                  <a:schemeClr val="tx1"/>
                </a:solidFill>
              </a:defRPr>
            </a:lvl3pPr>
            <a:lvl4pPr marL="1077832" indent="-273032">
              <a:buClr>
                <a:schemeClr val="tx2"/>
              </a:buClr>
              <a:buFont typeface="Wingdings 2" panose="05020102010507070707" pitchFamily="18" charset="2"/>
              <a:buChar char=""/>
              <a:tabLst/>
              <a:defRPr sz="1050">
                <a:solidFill>
                  <a:schemeClr val="tx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422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3" userDrawn="1">
          <p15:clr>
            <a:srgbClr val="FBAE40"/>
          </p15:clr>
        </p15:guide>
        <p15:guide id="2" pos="1215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Untitled-14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1600" y="4767265"/>
            <a:ext cx="705352" cy="3762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8829" y="392051"/>
            <a:ext cx="3458354" cy="5724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0126" y="4861017"/>
            <a:ext cx="323908" cy="273844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rgbClr val="009689"/>
                </a:solidFill>
              </a:defRPr>
            </a:lvl1pPr>
          </a:lstStyle>
          <a:p>
            <a:fld id="{F808627B-F915-7940-8094-9D0FE90F5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605065" y="1"/>
            <a:ext cx="4538937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953000" y="392114"/>
            <a:ext cx="3860800" cy="2036880"/>
          </a:xfrm>
          <a:prstGeom prst="rect">
            <a:avLst/>
          </a:prstGeom>
        </p:spPr>
        <p:txBody>
          <a:bodyPr/>
          <a:lstStyle>
            <a:lvl1pPr marL="342875" indent="-342875">
              <a:buFont typeface="Wingdings" panose="05000000000000000000" pitchFamily="2" charset="2"/>
              <a:buChar char="Ü"/>
              <a:defRPr>
                <a:latin typeface="Century Gothic"/>
                <a:cs typeface="Century Gothic"/>
              </a:defRPr>
            </a:lvl1pPr>
          </a:lstStyle>
          <a:p>
            <a:endParaRPr lang="en-US"/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4953000" y="2590929"/>
            <a:ext cx="3860800" cy="2176337"/>
          </a:xfrm>
          <a:prstGeom prst="rect">
            <a:avLst/>
          </a:prstGeom>
        </p:spPr>
        <p:txBody>
          <a:bodyPr/>
          <a:lstStyle>
            <a:lvl1pPr marL="342875" indent="-342875">
              <a:buFont typeface="Wingdings" panose="05000000000000000000" pitchFamily="2" charset="2"/>
              <a:buChar char="Ü"/>
              <a:defRPr>
                <a:latin typeface="Century Gothic"/>
                <a:cs typeface="Century Gothic"/>
              </a:defRPr>
            </a:lvl1pPr>
          </a:lstStyle>
          <a:p>
            <a:endParaRPr lang="en-US"/>
          </a:p>
        </p:txBody>
      </p:sp>
      <p:pic>
        <p:nvPicPr>
          <p:cNvPr id="14" name="Picture 13" descr="OM_CI_PPT_template update1.png">
            <a:extLst>
              <a:ext uri="{FF2B5EF4-FFF2-40B4-BE49-F238E27FC236}">
                <a16:creationId xmlns:a16="http://schemas.microsoft.com/office/drawing/2014/main" id="{21F9D92D-016B-B54E-B4E7-E894C2E7C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"/>
            <a:ext cx="888828" cy="649165"/>
          </a:xfrm>
          <a:prstGeom prst="rect">
            <a:avLst/>
          </a:prstGeom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360243" y="4869657"/>
            <a:ext cx="3444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rgbClr val="009677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08627B-F915-7940-8094-9D0FE90F5C69}" type="slidenum">
              <a:rPr lang="en-US" sz="800" smtClean="0"/>
              <a:pPr/>
              <a:t>‹#›</a:t>
            </a:fld>
            <a:endParaRPr lang="en-US" sz="800"/>
          </a:p>
        </p:txBody>
      </p:sp>
      <p:pic>
        <p:nvPicPr>
          <p:cNvPr id="16" name="Picture 15" descr="Untitled-14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240" y="4767265"/>
            <a:ext cx="705352" cy="37623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2D9714-41D4-05EA-545E-D248D70199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88830" y="1452824"/>
            <a:ext cx="3515749" cy="3314439"/>
          </a:xfrm>
          <a:prstGeom prst="rect">
            <a:avLst/>
          </a:prstGeom>
        </p:spPr>
        <p:txBody>
          <a:bodyPr>
            <a:noAutofit/>
          </a:bodyPr>
          <a:lstStyle>
            <a:lvl1pPr marL="266681" indent="-266681">
              <a:buClr>
                <a:schemeClr val="accent1"/>
              </a:buClr>
              <a:buSzPct val="100000"/>
              <a:buFont typeface="Wingdings" panose="05000000000000000000" pitchFamily="2" charset="2"/>
              <a:buChar char=""/>
              <a:defRPr sz="1400">
                <a:solidFill>
                  <a:srgbClr val="000000"/>
                </a:solidFill>
              </a:defRPr>
            </a:lvl1pPr>
            <a:lvl2pPr marL="539710" indent="-273032">
              <a:buClr>
                <a:schemeClr val="tx2"/>
              </a:buClr>
              <a:buFont typeface="Wingdings 2" panose="05020102010507070707" pitchFamily="18" charset="2"/>
              <a:buChar char=""/>
              <a:defRPr sz="1200">
                <a:solidFill>
                  <a:schemeClr val="tx2"/>
                </a:solidFill>
              </a:defRPr>
            </a:lvl2pPr>
            <a:lvl3pPr marL="804803" indent="-265094">
              <a:buSzPct val="80000"/>
              <a:buFont typeface="Wingdings 2" panose="05020102010507070707" pitchFamily="18" charset="2"/>
              <a:buChar char=""/>
              <a:tabLst/>
              <a:defRPr sz="1100">
                <a:solidFill>
                  <a:schemeClr val="tx1"/>
                </a:solidFill>
              </a:defRPr>
            </a:lvl3pPr>
            <a:lvl4pPr marL="1077832" indent="-273032">
              <a:buClr>
                <a:schemeClr val="tx2"/>
              </a:buClr>
              <a:buFont typeface="Wingdings 2" panose="05020102010507070707" pitchFamily="18" charset="2"/>
              <a:buChar char=""/>
              <a:tabLst/>
              <a:defRPr sz="1050">
                <a:solidFill>
                  <a:schemeClr val="tx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524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M_CI_PPT_template update1.png">
            <a:extLst>
              <a:ext uri="{FF2B5EF4-FFF2-40B4-BE49-F238E27FC236}">
                <a16:creationId xmlns:a16="http://schemas.microsoft.com/office/drawing/2014/main" id="{F425E721-1484-184B-A9D5-F273039B63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"/>
            <a:ext cx="888828" cy="64916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DCA0238-A30E-7D4B-B649-857754F32D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828" y="304146"/>
            <a:ext cx="7797972" cy="38209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243" y="4869657"/>
            <a:ext cx="3444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009677"/>
                </a:solidFill>
                <a:latin typeface="Century Gothic"/>
                <a:cs typeface="Century Gothic"/>
              </a:defRPr>
            </a:lvl1pPr>
          </a:lstStyle>
          <a:p>
            <a:fld id="{F808627B-F915-7940-8094-9D0FE90F5C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Untitled-14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240" y="4767265"/>
            <a:ext cx="705352" cy="376237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92756A1-E7B9-1EFB-5530-4B1B30271C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3" y="826710"/>
            <a:ext cx="3515749" cy="3767912"/>
          </a:xfrm>
          <a:prstGeom prst="rect">
            <a:avLst/>
          </a:prstGeom>
        </p:spPr>
        <p:txBody>
          <a:bodyPr>
            <a:noAutofit/>
          </a:bodyPr>
          <a:lstStyle>
            <a:lvl1pPr marL="266681" indent="-266681">
              <a:buClr>
                <a:schemeClr val="accent1"/>
              </a:buClr>
              <a:buSzPct val="100000"/>
              <a:buFont typeface="Wingdings" panose="05000000000000000000" pitchFamily="2" charset="2"/>
              <a:buChar char=""/>
              <a:defRPr sz="1400">
                <a:solidFill>
                  <a:srgbClr val="000000"/>
                </a:solidFill>
              </a:defRPr>
            </a:lvl1pPr>
            <a:lvl2pPr marL="539710" indent="-273032">
              <a:buClr>
                <a:schemeClr val="tx2"/>
              </a:buClr>
              <a:buFont typeface="Wingdings 2" panose="05020102010507070707" pitchFamily="18" charset="2"/>
              <a:buChar char=""/>
              <a:defRPr sz="1200">
                <a:solidFill>
                  <a:schemeClr val="tx2"/>
                </a:solidFill>
              </a:defRPr>
            </a:lvl2pPr>
            <a:lvl3pPr marL="804803" indent="-265094">
              <a:buSzPct val="80000"/>
              <a:buFont typeface="Wingdings 2" panose="05020102010507070707" pitchFamily="18" charset="2"/>
              <a:buChar char=""/>
              <a:tabLst/>
              <a:defRPr sz="1100">
                <a:solidFill>
                  <a:schemeClr val="tx1"/>
                </a:solidFill>
              </a:defRPr>
            </a:lvl3pPr>
            <a:lvl4pPr marL="1077832" indent="-273032">
              <a:buClr>
                <a:schemeClr val="tx2"/>
              </a:buClr>
              <a:buFont typeface="Wingdings 2" panose="05020102010507070707" pitchFamily="18" charset="2"/>
              <a:buChar char=""/>
              <a:tabLst/>
              <a:defRPr sz="1050">
                <a:solidFill>
                  <a:schemeClr val="tx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73D3E2-D736-060D-101E-68BBF2172E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88831" y="826710"/>
            <a:ext cx="3515749" cy="3767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266681" indent="-266681">
              <a:buClr>
                <a:schemeClr val="accent1"/>
              </a:buClr>
              <a:buSzPct val="100000"/>
              <a:buFont typeface="Wingdings" panose="05000000000000000000" pitchFamily="2" charset="2"/>
              <a:buChar char=""/>
              <a:defRPr sz="1400">
                <a:solidFill>
                  <a:srgbClr val="000000"/>
                </a:solidFill>
              </a:defRPr>
            </a:lvl1pPr>
            <a:lvl2pPr marL="539710" indent="-273032">
              <a:buClr>
                <a:schemeClr val="tx2"/>
              </a:buClr>
              <a:buFont typeface="Wingdings 2" panose="05020102010507070707" pitchFamily="18" charset="2"/>
              <a:buChar char=""/>
              <a:defRPr sz="1200">
                <a:solidFill>
                  <a:schemeClr val="tx2"/>
                </a:solidFill>
              </a:defRPr>
            </a:lvl2pPr>
            <a:lvl3pPr marL="804803" indent="-265094">
              <a:buSzPct val="80000"/>
              <a:buFont typeface="Wingdings 2" panose="05020102010507070707" pitchFamily="18" charset="2"/>
              <a:buChar char=""/>
              <a:tabLst/>
              <a:defRPr sz="1100">
                <a:solidFill>
                  <a:schemeClr val="tx1"/>
                </a:solidFill>
              </a:defRPr>
            </a:lvl3pPr>
            <a:lvl4pPr marL="1077832" indent="-273032">
              <a:buClr>
                <a:schemeClr val="tx2"/>
              </a:buClr>
              <a:buFont typeface="Wingdings 2" panose="05020102010507070707" pitchFamily="18" charset="2"/>
              <a:buChar char=""/>
              <a:tabLst/>
              <a:defRPr sz="1050">
                <a:solidFill>
                  <a:schemeClr val="tx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011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3" userDrawn="1">
          <p15:clr>
            <a:srgbClr val="FBAE40"/>
          </p15:clr>
        </p15:guide>
        <p15:guide id="2" pos="1215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49A6C1-DFF5-1694-D665-A05D0886DE3F}"/>
              </a:ext>
            </a:extLst>
          </p:cNvPr>
          <p:cNvSpPr/>
          <p:nvPr userDrawn="1"/>
        </p:nvSpPr>
        <p:spPr>
          <a:xfrm>
            <a:off x="0" y="3991178"/>
            <a:ext cx="9144000" cy="1157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12CA79-67B7-3F4E-A03D-7B729FFA5D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0596" y="2237727"/>
            <a:ext cx="4445582" cy="480355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 b="0" i="0" baseline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x-none"/>
              <a:t>THANK YOU</a:t>
            </a:r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E13597E9-BEF6-2F4C-B6F6-EA03A2207C1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78974" y="4901468"/>
            <a:ext cx="2165029" cy="23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72000" rIns="72000" bIns="72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ZA" sz="600" b="0" kern="1200">
                <a:solidFill>
                  <a:schemeClr val="tx1"/>
                </a:solidFill>
                <a:effectLst/>
                <a:latin typeface="+mn-lt"/>
                <a:ea typeface="ＭＳ Ｐゴシック" panose="020B0600070205080204" pitchFamily="34" charset="-128"/>
                <a:cs typeface="+mn-cs"/>
              </a:rPr>
              <a:t>Old Mutual Investment Group (Pty) Ltd is a licensed FSP</a:t>
            </a:r>
          </a:p>
        </p:txBody>
      </p:sp>
      <p:pic>
        <p:nvPicPr>
          <p:cNvPr id="17" name="Picture 16" descr="A green rectangle in black and green&#10;&#10;Description automatically generated">
            <a:extLst>
              <a:ext uri="{FF2B5EF4-FFF2-40B4-BE49-F238E27FC236}">
                <a16:creationId xmlns:a16="http://schemas.microsoft.com/office/drawing/2014/main" id="{75493D2E-2872-FCEE-6D91-F63342148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5143"/>
            <a:ext cx="9144000" cy="130123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8234C57-49CA-7C3A-BA14-CD1F1DD7B445}"/>
              </a:ext>
            </a:extLst>
          </p:cNvPr>
          <p:cNvGrpSpPr/>
          <p:nvPr userDrawn="1"/>
        </p:nvGrpSpPr>
        <p:grpSpPr>
          <a:xfrm>
            <a:off x="7163662" y="4097907"/>
            <a:ext cx="1548000" cy="803571"/>
            <a:chOff x="5187115" y="4215698"/>
            <a:chExt cx="1548000" cy="8035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E58AA93-7D04-1884-6E0D-0018E64E25F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screen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1052" y="4215698"/>
              <a:ext cx="1460127" cy="42257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6AD1D2-FBA8-A1C0-2B6A-9361D368D4B5}"/>
                </a:ext>
              </a:extLst>
            </p:cNvPr>
            <p:cNvSpPr txBox="1"/>
            <p:nvPr userDrawn="1"/>
          </p:nvSpPr>
          <p:spPr>
            <a:xfrm>
              <a:off x="5187115" y="4603771"/>
              <a:ext cx="1548000" cy="415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7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6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SIGNATORY TO THE</a:t>
              </a:r>
              <a:br>
                <a:rPr kumimoji="0" lang="en-US" sz="700" b="0" i="0" u="none" strike="noStrike" kern="16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</a:br>
              <a:r>
                <a:rPr kumimoji="0" lang="en-US" sz="700" b="1" i="0" u="none" strike="noStrike" kern="16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NET ZERO ASSET MANAGERS INITIATIVE</a:t>
              </a:r>
              <a:r>
                <a:rPr kumimoji="0" lang="en-US" sz="700" b="0" i="0" u="none" strike="noStrike" kern="16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 </a:t>
              </a:r>
            </a:p>
          </p:txBody>
        </p:sp>
      </p:grpSp>
      <p:pic>
        <p:nvPicPr>
          <p:cNvPr id="23" name="Picture 22" descr="A red square button with white text&#10;&#10;Description automatically generated">
            <a:extLst>
              <a:ext uri="{FF2B5EF4-FFF2-40B4-BE49-F238E27FC236}">
                <a16:creationId xmlns:a16="http://schemas.microsoft.com/office/drawing/2014/main" id="{E79D5CBA-8A29-38DE-CD6C-4E44C81463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51" t="3274" r="3235" b="3630"/>
          <a:stretch/>
        </p:blipFill>
        <p:spPr>
          <a:xfrm>
            <a:off x="5774855" y="4115668"/>
            <a:ext cx="770193" cy="765091"/>
          </a:xfrm>
          <a:prstGeom prst="roundRect">
            <a:avLst>
              <a:gd name="adj" fmla="val 18219"/>
            </a:avLst>
          </a:prstGeom>
        </p:spPr>
      </p:pic>
      <p:pic>
        <p:nvPicPr>
          <p:cNvPr id="24" name="Picture 23" descr="A close-up of a card&#10;&#10;Description automatically generated">
            <a:extLst>
              <a:ext uri="{FF2B5EF4-FFF2-40B4-BE49-F238E27FC236}">
                <a16:creationId xmlns:a16="http://schemas.microsoft.com/office/drawing/2014/main" id="{2F793140-3E72-9373-D351-AD1DB633E28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9041" y="4134880"/>
            <a:ext cx="997671" cy="765092"/>
          </a:xfrm>
          <a:prstGeom prst="rect">
            <a:avLst/>
          </a:prstGeom>
        </p:spPr>
      </p:pic>
      <p:pic>
        <p:nvPicPr>
          <p:cNvPr id="27" name="Picture 2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6BC9300B-2726-8E88-CD17-66CE907458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28" y="4143376"/>
            <a:ext cx="1724841" cy="7650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4E08F5-845F-21F3-BD19-172F680B2E8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9460" y="4134883"/>
            <a:ext cx="753351" cy="76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3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83" userDrawn="1">
          <p15:clr>
            <a:srgbClr val="FBAE40"/>
          </p15:clr>
        </p15:guide>
        <p15:guide id="3" pos="115" userDrawn="1">
          <p15:clr>
            <a:srgbClr val="FBAE40"/>
          </p15:clr>
        </p15:guide>
        <p15:guide id="6" pos="2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50122C4-2672-27D5-598B-B1815065C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6" b="7806"/>
          <a:stretch/>
        </p:blipFill>
        <p:spPr>
          <a:xfrm>
            <a:off x="-3999" y="0"/>
            <a:ext cx="9141714" cy="51435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1ACA47-615E-2368-2F91-83A532561362}"/>
              </a:ext>
            </a:extLst>
          </p:cNvPr>
          <p:cNvSpPr/>
          <p:nvPr userDrawn="1"/>
        </p:nvSpPr>
        <p:spPr>
          <a:xfrm>
            <a:off x="-3999" y="3143055"/>
            <a:ext cx="9141714" cy="2001288"/>
          </a:xfrm>
          <a:prstGeom prst="rect">
            <a:avLst/>
          </a:prstGeom>
          <a:gradFill flip="none" rotWithShape="1">
            <a:gsLst>
              <a:gs pos="51000">
                <a:srgbClr val="000000">
                  <a:alpha val="60000"/>
                </a:srgbClr>
              </a:gs>
              <a:gs pos="0">
                <a:schemeClr val="tx1"/>
              </a:gs>
              <a:gs pos="84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01"/>
            <a:endParaRPr lang="en-GB" sz="90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3D104-2D71-03C9-76C7-C6FCB12132CF}"/>
              </a:ext>
            </a:extLst>
          </p:cNvPr>
          <p:cNvSpPr/>
          <p:nvPr userDrawn="1"/>
        </p:nvSpPr>
        <p:spPr>
          <a:xfrm rot="5400000">
            <a:off x="-1137834" y="1137837"/>
            <a:ext cx="5148077" cy="2872409"/>
          </a:xfrm>
          <a:prstGeom prst="rect">
            <a:avLst/>
          </a:prstGeom>
          <a:gradFill flip="none" rotWithShape="1">
            <a:gsLst>
              <a:gs pos="51000">
                <a:srgbClr val="000000">
                  <a:alpha val="60000"/>
                </a:srgbClr>
              </a:gs>
              <a:gs pos="0">
                <a:schemeClr val="tx1"/>
              </a:gs>
              <a:gs pos="84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32"/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1E307-F891-4E49-B1F1-851916BD11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2199055" cy="514807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3B615B-0390-CF53-3306-2222FE4008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0243" y="3462483"/>
            <a:ext cx="6400800" cy="523220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28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3988D0E-0994-840F-A822-B5589088D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43" y="4025519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781DAA-5A16-D3DF-32D4-EF4381858F09}"/>
              </a:ext>
            </a:extLst>
          </p:cNvPr>
          <p:cNvSpPr txBox="1"/>
          <p:nvPr userDrawn="1"/>
        </p:nvSpPr>
        <p:spPr>
          <a:xfrm>
            <a:off x="9808472" y="2842147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69828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3" userDrawn="1">
          <p15:clr>
            <a:srgbClr val="FBAE40"/>
          </p15:clr>
        </p15:guide>
        <p15:guide id="2" pos="1215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10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50122C4-2672-27D5-598B-B1815065C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03" r="2403"/>
          <a:stretch/>
        </p:blipFill>
        <p:spPr>
          <a:xfrm flipH="1">
            <a:off x="-3999" y="0"/>
            <a:ext cx="9141714" cy="51435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1ACA47-615E-2368-2F91-83A532561362}"/>
              </a:ext>
            </a:extLst>
          </p:cNvPr>
          <p:cNvSpPr/>
          <p:nvPr userDrawn="1"/>
        </p:nvSpPr>
        <p:spPr>
          <a:xfrm>
            <a:off x="-3999" y="2159003"/>
            <a:ext cx="9141714" cy="2985343"/>
          </a:xfrm>
          <a:prstGeom prst="rect">
            <a:avLst/>
          </a:prstGeom>
          <a:gradFill flip="none" rotWithShape="1">
            <a:gsLst>
              <a:gs pos="51000">
                <a:srgbClr val="000000">
                  <a:alpha val="60000"/>
                </a:srgbClr>
              </a:gs>
              <a:gs pos="0">
                <a:schemeClr val="tx1"/>
              </a:gs>
              <a:gs pos="84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01"/>
            <a:endParaRPr lang="en-GB" sz="900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3B615B-0390-CF53-3306-2222FE4008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0243" y="3462483"/>
            <a:ext cx="6400800" cy="523220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28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3988D0E-0994-840F-A822-B5589088D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43" y="4025519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781DAA-5A16-D3DF-32D4-EF4381858F09}"/>
              </a:ext>
            </a:extLst>
          </p:cNvPr>
          <p:cNvSpPr txBox="1"/>
          <p:nvPr userDrawn="1"/>
        </p:nvSpPr>
        <p:spPr>
          <a:xfrm>
            <a:off x="9808472" y="2842147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>
              <a:latin typeface="Century Gothic"/>
              <a:cs typeface="Century Gothic"/>
            </a:endParaRPr>
          </a:p>
        </p:txBody>
      </p:sp>
      <p:pic>
        <p:nvPicPr>
          <p:cNvPr id="2" name="Picture 1" descr="OM_CI_PPT_template update1.png">
            <a:extLst>
              <a:ext uri="{FF2B5EF4-FFF2-40B4-BE49-F238E27FC236}">
                <a16:creationId xmlns:a16="http://schemas.microsoft.com/office/drawing/2014/main" id="{0FCA2AC6-31B2-DB79-8534-B40DF6139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888828" cy="64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82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3" userDrawn="1">
          <p15:clr>
            <a:srgbClr val="FBAE40"/>
          </p15:clr>
        </p15:guide>
        <p15:guide id="2" pos="1215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10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50122C4-2672-27D5-598B-B1815065C2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93" t="21803" r="3793" b="169"/>
          <a:stretch/>
        </p:blipFill>
        <p:spPr>
          <a:xfrm>
            <a:off x="-3998" y="0"/>
            <a:ext cx="9147998" cy="5143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1ACA47-615E-2368-2F91-83A532561362}"/>
              </a:ext>
            </a:extLst>
          </p:cNvPr>
          <p:cNvSpPr/>
          <p:nvPr userDrawn="1"/>
        </p:nvSpPr>
        <p:spPr>
          <a:xfrm>
            <a:off x="-3999" y="2470508"/>
            <a:ext cx="9141714" cy="2672992"/>
          </a:xfrm>
          <a:prstGeom prst="rect">
            <a:avLst/>
          </a:prstGeom>
          <a:gradFill flip="none" rotWithShape="1">
            <a:gsLst>
              <a:gs pos="51000">
                <a:srgbClr val="000000">
                  <a:alpha val="60000"/>
                </a:srgbClr>
              </a:gs>
              <a:gs pos="0">
                <a:schemeClr val="tx1"/>
              </a:gs>
              <a:gs pos="84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01"/>
            <a:endParaRPr lang="en-GB" sz="90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1E307-F891-4E49-B1F1-851916BD11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2199055" cy="514807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3B615B-0390-CF53-3306-2222FE4008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0243" y="3462483"/>
            <a:ext cx="6400800" cy="523220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28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3988D0E-0994-840F-A822-B5589088D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43" y="4025519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781DAA-5A16-D3DF-32D4-EF4381858F09}"/>
              </a:ext>
            </a:extLst>
          </p:cNvPr>
          <p:cNvSpPr txBox="1"/>
          <p:nvPr userDrawn="1"/>
        </p:nvSpPr>
        <p:spPr>
          <a:xfrm>
            <a:off x="9808472" y="2842147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>
              <a:latin typeface="Century Gothic"/>
              <a:cs typeface="Century Gothic"/>
            </a:endParaRPr>
          </a:p>
        </p:txBody>
      </p:sp>
      <p:grpSp>
        <p:nvGrpSpPr>
          <p:cNvPr id="14" name="Graphic 6" descr="Marker outline">
            <a:extLst>
              <a:ext uri="{FF2B5EF4-FFF2-40B4-BE49-F238E27FC236}">
                <a16:creationId xmlns:a16="http://schemas.microsoft.com/office/drawing/2014/main" id="{EEBA8525-C1E2-B28A-FC33-B98410E9859B}"/>
              </a:ext>
            </a:extLst>
          </p:cNvPr>
          <p:cNvGrpSpPr/>
          <p:nvPr userDrawn="1"/>
        </p:nvGrpSpPr>
        <p:grpSpPr>
          <a:xfrm>
            <a:off x="8075041" y="161511"/>
            <a:ext cx="157226" cy="255367"/>
            <a:chOff x="2905638" y="417797"/>
            <a:chExt cx="398839" cy="647794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6B499-8422-9FA3-03D8-C183BC8AD310}"/>
                </a:ext>
              </a:extLst>
            </p:cNvPr>
            <p:cNvSpPr/>
            <p:nvPr/>
          </p:nvSpPr>
          <p:spPr>
            <a:xfrm>
              <a:off x="2905638" y="417797"/>
              <a:ext cx="398839" cy="647794"/>
            </a:xfrm>
            <a:custGeom>
              <a:avLst/>
              <a:gdLst>
                <a:gd name="connsiteX0" fmla="*/ 199424 w 398839"/>
                <a:gd name="connsiteY0" fmla="*/ 0 h 647794"/>
                <a:gd name="connsiteX1" fmla="*/ 34642 w 398839"/>
                <a:gd name="connsiteY1" fmla="*/ 87630 h 647794"/>
                <a:gd name="connsiteX2" fmla="*/ 13687 w 398839"/>
                <a:gd name="connsiteY2" fmla="*/ 273415 h 647794"/>
                <a:gd name="connsiteX3" fmla="*/ 104174 w 398839"/>
                <a:gd name="connsiteY3" fmla="*/ 473497 h 647794"/>
                <a:gd name="connsiteX4" fmla="*/ 182279 w 398839"/>
                <a:gd name="connsiteY4" fmla="*/ 637327 h 647794"/>
                <a:gd name="connsiteX5" fmla="*/ 208240 w 398839"/>
                <a:gd name="connsiteY5" fmla="*/ 645657 h 647794"/>
                <a:gd name="connsiteX6" fmla="*/ 216569 w 398839"/>
                <a:gd name="connsiteY6" fmla="*/ 637327 h 647794"/>
                <a:gd name="connsiteX7" fmla="*/ 294674 w 398839"/>
                <a:gd name="connsiteY7" fmla="*/ 473497 h 647794"/>
                <a:gd name="connsiteX8" fmla="*/ 385162 w 398839"/>
                <a:gd name="connsiteY8" fmla="*/ 273415 h 647794"/>
                <a:gd name="connsiteX9" fmla="*/ 364207 w 398839"/>
                <a:gd name="connsiteY9" fmla="*/ 87678 h 647794"/>
                <a:gd name="connsiteX10" fmla="*/ 199424 w 398839"/>
                <a:gd name="connsiteY10" fmla="*/ 0 h 647794"/>
                <a:gd name="connsiteX11" fmla="*/ 367578 w 398839"/>
                <a:gd name="connsiteY11" fmla="*/ 266110 h 647794"/>
                <a:gd name="connsiteX12" fmla="*/ 277482 w 398839"/>
                <a:gd name="connsiteY12" fmla="*/ 465325 h 647794"/>
                <a:gd name="connsiteX13" fmla="*/ 199548 w 398839"/>
                <a:gd name="connsiteY13" fmla="*/ 628831 h 647794"/>
                <a:gd name="connsiteX14" fmla="*/ 199291 w 398839"/>
                <a:gd name="connsiteY14" fmla="*/ 628831 h 647794"/>
                <a:gd name="connsiteX15" fmla="*/ 121519 w 398839"/>
                <a:gd name="connsiteY15" fmla="*/ 465677 h 647794"/>
                <a:gd name="connsiteX16" fmla="*/ 31260 w 398839"/>
                <a:gd name="connsiteY16" fmla="*/ 266110 h 647794"/>
                <a:gd name="connsiteX17" fmla="*/ 50444 w 398839"/>
                <a:gd name="connsiteY17" fmla="*/ 98279 h 647794"/>
                <a:gd name="connsiteX18" fmla="*/ 299872 w 398839"/>
                <a:gd name="connsiteY18" fmla="*/ 49750 h 647794"/>
                <a:gd name="connsiteX19" fmla="*/ 348490 w 398839"/>
                <a:gd name="connsiteY19" fmla="*/ 98412 h 647794"/>
                <a:gd name="connsiteX20" fmla="*/ 367578 w 398839"/>
                <a:gd name="connsiteY20" fmla="*/ 266110 h 64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8839" h="647794">
                  <a:moveTo>
                    <a:pt x="199424" y="0"/>
                  </a:moveTo>
                  <a:cubicBezTo>
                    <a:pt x="133326" y="-74"/>
                    <a:pt x="71535" y="32786"/>
                    <a:pt x="34642" y="87630"/>
                  </a:cubicBezTo>
                  <a:cubicBezTo>
                    <a:pt x="-2447" y="142353"/>
                    <a:pt x="-10280" y="211806"/>
                    <a:pt x="13687" y="273415"/>
                  </a:cubicBezTo>
                  <a:lnTo>
                    <a:pt x="104174" y="473497"/>
                  </a:lnTo>
                  <a:lnTo>
                    <a:pt x="182279" y="637327"/>
                  </a:lnTo>
                  <a:cubicBezTo>
                    <a:pt x="187147" y="646796"/>
                    <a:pt x="198771" y="650525"/>
                    <a:pt x="208240" y="645657"/>
                  </a:cubicBezTo>
                  <a:cubicBezTo>
                    <a:pt x="211817" y="643818"/>
                    <a:pt x="214730" y="640905"/>
                    <a:pt x="216569" y="637327"/>
                  </a:cubicBezTo>
                  <a:lnTo>
                    <a:pt x="294674" y="473497"/>
                  </a:lnTo>
                  <a:lnTo>
                    <a:pt x="385162" y="273415"/>
                  </a:lnTo>
                  <a:cubicBezTo>
                    <a:pt x="409117" y="211820"/>
                    <a:pt x="401283" y="142387"/>
                    <a:pt x="364207" y="87678"/>
                  </a:cubicBezTo>
                  <a:cubicBezTo>
                    <a:pt x="327324" y="32816"/>
                    <a:pt x="265531" y="-63"/>
                    <a:pt x="199424" y="0"/>
                  </a:cubicBezTo>
                  <a:close/>
                  <a:moveTo>
                    <a:pt x="367578" y="266110"/>
                  </a:moveTo>
                  <a:lnTo>
                    <a:pt x="277482" y="465325"/>
                  </a:lnTo>
                  <a:lnTo>
                    <a:pt x="199548" y="628831"/>
                  </a:lnTo>
                  <a:lnTo>
                    <a:pt x="199291" y="628831"/>
                  </a:lnTo>
                  <a:lnTo>
                    <a:pt x="121519" y="465677"/>
                  </a:lnTo>
                  <a:lnTo>
                    <a:pt x="31260" y="266110"/>
                  </a:lnTo>
                  <a:cubicBezTo>
                    <a:pt x="9752" y="210405"/>
                    <a:pt x="16920" y="147694"/>
                    <a:pt x="50444" y="98279"/>
                  </a:cubicBezTo>
                  <a:cubicBezTo>
                    <a:pt x="105920" y="16000"/>
                    <a:pt x="217593" y="-5726"/>
                    <a:pt x="299872" y="49750"/>
                  </a:cubicBezTo>
                  <a:cubicBezTo>
                    <a:pt x="319061" y="62689"/>
                    <a:pt x="335570" y="79212"/>
                    <a:pt x="348490" y="98412"/>
                  </a:cubicBezTo>
                  <a:cubicBezTo>
                    <a:pt x="381948" y="147806"/>
                    <a:pt x="389079" y="210460"/>
                    <a:pt x="367578" y="2661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7664C91-0B4C-A394-F754-546489C7E055}"/>
                </a:ext>
              </a:extLst>
            </p:cNvPr>
            <p:cNvSpPr/>
            <p:nvPr/>
          </p:nvSpPr>
          <p:spPr>
            <a:xfrm>
              <a:off x="3019337" y="532097"/>
              <a:ext cx="171450" cy="171450"/>
            </a:xfrm>
            <a:custGeom>
              <a:avLst/>
              <a:gdLst>
                <a:gd name="connsiteX0" fmla="*/ 85725 w 171450"/>
                <a:gd name="connsiteY0" fmla="*/ 1 h 171450"/>
                <a:gd name="connsiteX1" fmla="*/ 0 w 171450"/>
                <a:gd name="connsiteY1" fmla="*/ 85726 h 171450"/>
                <a:gd name="connsiteX2" fmla="*/ 85725 w 171450"/>
                <a:gd name="connsiteY2" fmla="*/ 171451 h 171450"/>
                <a:gd name="connsiteX3" fmla="*/ 171450 w 171450"/>
                <a:gd name="connsiteY3" fmla="*/ 85726 h 171450"/>
                <a:gd name="connsiteX4" fmla="*/ 86412 w 171450"/>
                <a:gd name="connsiteY4" fmla="*/ 1 h 171450"/>
                <a:gd name="connsiteX5" fmla="*/ 85725 w 171450"/>
                <a:gd name="connsiteY5" fmla="*/ 1 h 171450"/>
                <a:gd name="connsiteX6" fmla="*/ 85725 w 171450"/>
                <a:gd name="connsiteY6" fmla="*/ 152448 h 171450"/>
                <a:gd name="connsiteX7" fmla="*/ 19050 w 171450"/>
                <a:gd name="connsiteY7" fmla="*/ 85773 h 171450"/>
                <a:gd name="connsiteX8" fmla="*/ 85725 w 171450"/>
                <a:gd name="connsiteY8" fmla="*/ 19098 h 171450"/>
                <a:gd name="connsiteX9" fmla="*/ 152400 w 171450"/>
                <a:gd name="connsiteY9" fmla="*/ 85773 h 171450"/>
                <a:gd name="connsiteX10" fmla="*/ 87152 w 171450"/>
                <a:gd name="connsiteY10" fmla="*/ 152477 h 171450"/>
                <a:gd name="connsiteX11" fmla="*/ 85725 w 171450"/>
                <a:gd name="connsiteY11" fmla="*/ 15247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50" h="171450">
                  <a:moveTo>
                    <a:pt x="85725" y="1"/>
                  </a:moveTo>
                  <a:cubicBezTo>
                    <a:pt x="38380" y="1"/>
                    <a:pt x="0" y="38381"/>
                    <a:pt x="0" y="85726"/>
                  </a:cubicBezTo>
                  <a:cubicBezTo>
                    <a:pt x="0" y="133071"/>
                    <a:pt x="38380" y="171451"/>
                    <a:pt x="85725" y="171451"/>
                  </a:cubicBezTo>
                  <a:cubicBezTo>
                    <a:pt x="133070" y="171451"/>
                    <a:pt x="171450" y="133071"/>
                    <a:pt x="171450" y="85726"/>
                  </a:cubicBezTo>
                  <a:cubicBezTo>
                    <a:pt x="171640" y="38571"/>
                    <a:pt x="133567" y="190"/>
                    <a:pt x="86412" y="1"/>
                  </a:cubicBezTo>
                  <a:cubicBezTo>
                    <a:pt x="86183" y="0"/>
                    <a:pt x="85954" y="0"/>
                    <a:pt x="85725" y="1"/>
                  </a:cubicBezTo>
                  <a:close/>
                  <a:moveTo>
                    <a:pt x="85725" y="152448"/>
                  </a:moveTo>
                  <a:cubicBezTo>
                    <a:pt x="48901" y="152448"/>
                    <a:pt x="19050" y="122597"/>
                    <a:pt x="19050" y="85773"/>
                  </a:cubicBezTo>
                  <a:cubicBezTo>
                    <a:pt x="19050" y="48950"/>
                    <a:pt x="48901" y="19098"/>
                    <a:pt x="85725" y="19098"/>
                  </a:cubicBezTo>
                  <a:cubicBezTo>
                    <a:pt x="122549" y="19098"/>
                    <a:pt x="152400" y="48950"/>
                    <a:pt x="152400" y="85773"/>
                  </a:cubicBezTo>
                  <a:cubicBezTo>
                    <a:pt x="152802" y="122210"/>
                    <a:pt x="123590" y="152075"/>
                    <a:pt x="87152" y="152477"/>
                  </a:cubicBezTo>
                  <a:cubicBezTo>
                    <a:pt x="86677" y="152482"/>
                    <a:pt x="86200" y="152482"/>
                    <a:pt x="85725" y="152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5A54646-E389-B3EB-67E1-21B2697880F3}"/>
              </a:ext>
            </a:extLst>
          </p:cNvPr>
          <p:cNvSpPr txBox="1"/>
          <p:nvPr userDrawn="1"/>
        </p:nvSpPr>
        <p:spPr>
          <a:xfrm>
            <a:off x="8233674" y="161510"/>
            <a:ext cx="10409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Century Gothic"/>
                <a:cs typeface="Century Gothic"/>
              </a:rPr>
              <a:t>Cairo, Egypt</a:t>
            </a:r>
          </a:p>
        </p:txBody>
      </p:sp>
    </p:spTree>
    <p:extLst>
      <p:ext uri="{BB962C8B-B14F-4D97-AF65-F5344CB8AC3E}">
        <p14:creationId xmlns:p14="http://schemas.microsoft.com/office/powerpoint/2010/main" val="4178844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3" userDrawn="1">
          <p15:clr>
            <a:srgbClr val="FBAE40"/>
          </p15:clr>
        </p15:guide>
        <p15:guide id="2" pos="1215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10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50122C4-2672-27D5-598B-B1815065C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23" b="5023"/>
          <a:stretch/>
        </p:blipFill>
        <p:spPr>
          <a:xfrm>
            <a:off x="-3998" y="0"/>
            <a:ext cx="9147998" cy="5143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1ACA47-615E-2368-2F91-83A532561362}"/>
              </a:ext>
            </a:extLst>
          </p:cNvPr>
          <p:cNvSpPr/>
          <p:nvPr userDrawn="1"/>
        </p:nvSpPr>
        <p:spPr>
          <a:xfrm>
            <a:off x="-3999" y="2470508"/>
            <a:ext cx="9141714" cy="2672992"/>
          </a:xfrm>
          <a:prstGeom prst="rect">
            <a:avLst/>
          </a:prstGeom>
          <a:gradFill flip="none" rotWithShape="1">
            <a:gsLst>
              <a:gs pos="51000">
                <a:srgbClr val="000000">
                  <a:alpha val="60000"/>
                </a:srgbClr>
              </a:gs>
              <a:gs pos="0">
                <a:schemeClr val="tx1"/>
              </a:gs>
              <a:gs pos="84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01"/>
            <a:endParaRPr lang="en-GB" sz="900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3B615B-0390-CF53-3306-2222FE4008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0243" y="3462483"/>
            <a:ext cx="6400800" cy="523220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28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3988D0E-0994-840F-A822-B5589088D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43" y="4025519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781DAA-5A16-D3DF-32D4-EF4381858F09}"/>
              </a:ext>
            </a:extLst>
          </p:cNvPr>
          <p:cNvSpPr txBox="1"/>
          <p:nvPr userDrawn="1"/>
        </p:nvSpPr>
        <p:spPr>
          <a:xfrm>
            <a:off x="9808472" y="2842147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>
              <a:latin typeface="Century Gothic"/>
              <a:cs typeface="Century Gothic"/>
            </a:endParaRPr>
          </a:p>
        </p:txBody>
      </p:sp>
      <p:grpSp>
        <p:nvGrpSpPr>
          <p:cNvPr id="14" name="Graphic 6" descr="Marker outline">
            <a:extLst>
              <a:ext uri="{FF2B5EF4-FFF2-40B4-BE49-F238E27FC236}">
                <a16:creationId xmlns:a16="http://schemas.microsoft.com/office/drawing/2014/main" id="{EEBA8525-C1E2-B28A-FC33-B98410E9859B}"/>
              </a:ext>
            </a:extLst>
          </p:cNvPr>
          <p:cNvGrpSpPr/>
          <p:nvPr userDrawn="1"/>
        </p:nvGrpSpPr>
        <p:grpSpPr>
          <a:xfrm>
            <a:off x="7751050" y="161511"/>
            <a:ext cx="157226" cy="255367"/>
            <a:chOff x="2905638" y="417797"/>
            <a:chExt cx="398839" cy="647794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6B499-8422-9FA3-03D8-C183BC8AD310}"/>
                </a:ext>
              </a:extLst>
            </p:cNvPr>
            <p:cNvSpPr/>
            <p:nvPr/>
          </p:nvSpPr>
          <p:spPr>
            <a:xfrm>
              <a:off x="2905638" y="417797"/>
              <a:ext cx="398839" cy="647794"/>
            </a:xfrm>
            <a:custGeom>
              <a:avLst/>
              <a:gdLst>
                <a:gd name="connsiteX0" fmla="*/ 199424 w 398839"/>
                <a:gd name="connsiteY0" fmla="*/ 0 h 647794"/>
                <a:gd name="connsiteX1" fmla="*/ 34642 w 398839"/>
                <a:gd name="connsiteY1" fmla="*/ 87630 h 647794"/>
                <a:gd name="connsiteX2" fmla="*/ 13687 w 398839"/>
                <a:gd name="connsiteY2" fmla="*/ 273415 h 647794"/>
                <a:gd name="connsiteX3" fmla="*/ 104174 w 398839"/>
                <a:gd name="connsiteY3" fmla="*/ 473497 h 647794"/>
                <a:gd name="connsiteX4" fmla="*/ 182279 w 398839"/>
                <a:gd name="connsiteY4" fmla="*/ 637327 h 647794"/>
                <a:gd name="connsiteX5" fmla="*/ 208240 w 398839"/>
                <a:gd name="connsiteY5" fmla="*/ 645657 h 647794"/>
                <a:gd name="connsiteX6" fmla="*/ 216569 w 398839"/>
                <a:gd name="connsiteY6" fmla="*/ 637327 h 647794"/>
                <a:gd name="connsiteX7" fmla="*/ 294674 w 398839"/>
                <a:gd name="connsiteY7" fmla="*/ 473497 h 647794"/>
                <a:gd name="connsiteX8" fmla="*/ 385162 w 398839"/>
                <a:gd name="connsiteY8" fmla="*/ 273415 h 647794"/>
                <a:gd name="connsiteX9" fmla="*/ 364207 w 398839"/>
                <a:gd name="connsiteY9" fmla="*/ 87678 h 647794"/>
                <a:gd name="connsiteX10" fmla="*/ 199424 w 398839"/>
                <a:gd name="connsiteY10" fmla="*/ 0 h 647794"/>
                <a:gd name="connsiteX11" fmla="*/ 367578 w 398839"/>
                <a:gd name="connsiteY11" fmla="*/ 266110 h 647794"/>
                <a:gd name="connsiteX12" fmla="*/ 277482 w 398839"/>
                <a:gd name="connsiteY12" fmla="*/ 465325 h 647794"/>
                <a:gd name="connsiteX13" fmla="*/ 199548 w 398839"/>
                <a:gd name="connsiteY13" fmla="*/ 628831 h 647794"/>
                <a:gd name="connsiteX14" fmla="*/ 199291 w 398839"/>
                <a:gd name="connsiteY14" fmla="*/ 628831 h 647794"/>
                <a:gd name="connsiteX15" fmla="*/ 121519 w 398839"/>
                <a:gd name="connsiteY15" fmla="*/ 465677 h 647794"/>
                <a:gd name="connsiteX16" fmla="*/ 31260 w 398839"/>
                <a:gd name="connsiteY16" fmla="*/ 266110 h 647794"/>
                <a:gd name="connsiteX17" fmla="*/ 50444 w 398839"/>
                <a:gd name="connsiteY17" fmla="*/ 98279 h 647794"/>
                <a:gd name="connsiteX18" fmla="*/ 299872 w 398839"/>
                <a:gd name="connsiteY18" fmla="*/ 49750 h 647794"/>
                <a:gd name="connsiteX19" fmla="*/ 348490 w 398839"/>
                <a:gd name="connsiteY19" fmla="*/ 98412 h 647794"/>
                <a:gd name="connsiteX20" fmla="*/ 367578 w 398839"/>
                <a:gd name="connsiteY20" fmla="*/ 266110 h 64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8839" h="647794">
                  <a:moveTo>
                    <a:pt x="199424" y="0"/>
                  </a:moveTo>
                  <a:cubicBezTo>
                    <a:pt x="133326" y="-74"/>
                    <a:pt x="71535" y="32786"/>
                    <a:pt x="34642" y="87630"/>
                  </a:cubicBezTo>
                  <a:cubicBezTo>
                    <a:pt x="-2447" y="142353"/>
                    <a:pt x="-10280" y="211806"/>
                    <a:pt x="13687" y="273415"/>
                  </a:cubicBezTo>
                  <a:lnTo>
                    <a:pt x="104174" y="473497"/>
                  </a:lnTo>
                  <a:lnTo>
                    <a:pt x="182279" y="637327"/>
                  </a:lnTo>
                  <a:cubicBezTo>
                    <a:pt x="187147" y="646796"/>
                    <a:pt x="198771" y="650525"/>
                    <a:pt x="208240" y="645657"/>
                  </a:cubicBezTo>
                  <a:cubicBezTo>
                    <a:pt x="211817" y="643818"/>
                    <a:pt x="214730" y="640905"/>
                    <a:pt x="216569" y="637327"/>
                  </a:cubicBezTo>
                  <a:lnTo>
                    <a:pt x="294674" y="473497"/>
                  </a:lnTo>
                  <a:lnTo>
                    <a:pt x="385162" y="273415"/>
                  </a:lnTo>
                  <a:cubicBezTo>
                    <a:pt x="409117" y="211820"/>
                    <a:pt x="401283" y="142387"/>
                    <a:pt x="364207" y="87678"/>
                  </a:cubicBezTo>
                  <a:cubicBezTo>
                    <a:pt x="327324" y="32816"/>
                    <a:pt x="265531" y="-63"/>
                    <a:pt x="199424" y="0"/>
                  </a:cubicBezTo>
                  <a:close/>
                  <a:moveTo>
                    <a:pt x="367578" y="266110"/>
                  </a:moveTo>
                  <a:lnTo>
                    <a:pt x="277482" y="465325"/>
                  </a:lnTo>
                  <a:lnTo>
                    <a:pt x="199548" y="628831"/>
                  </a:lnTo>
                  <a:lnTo>
                    <a:pt x="199291" y="628831"/>
                  </a:lnTo>
                  <a:lnTo>
                    <a:pt x="121519" y="465677"/>
                  </a:lnTo>
                  <a:lnTo>
                    <a:pt x="31260" y="266110"/>
                  </a:lnTo>
                  <a:cubicBezTo>
                    <a:pt x="9752" y="210405"/>
                    <a:pt x="16920" y="147694"/>
                    <a:pt x="50444" y="98279"/>
                  </a:cubicBezTo>
                  <a:cubicBezTo>
                    <a:pt x="105920" y="16000"/>
                    <a:pt x="217593" y="-5726"/>
                    <a:pt x="299872" y="49750"/>
                  </a:cubicBezTo>
                  <a:cubicBezTo>
                    <a:pt x="319061" y="62689"/>
                    <a:pt x="335570" y="79212"/>
                    <a:pt x="348490" y="98412"/>
                  </a:cubicBezTo>
                  <a:cubicBezTo>
                    <a:pt x="381948" y="147806"/>
                    <a:pt x="389079" y="210460"/>
                    <a:pt x="367578" y="2661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7664C91-0B4C-A394-F754-546489C7E055}"/>
                </a:ext>
              </a:extLst>
            </p:cNvPr>
            <p:cNvSpPr/>
            <p:nvPr/>
          </p:nvSpPr>
          <p:spPr>
            <a:xfrm>
              <a:off x="3019337" y="532097"/>
              <a:ext cx="171450" cy="171450"/>
            </a:xfrm>
            <a:custGeom>
              <a:avLst/>
              <a:gdLst>
                <a:gd name="connsiteX0" fmla="*/ 85725 w 171450"/>
                <a:gd name="connsiteY0" fmla="*/ 1 h 171450"/>
                <a:gd name="connsiteX1" fmla="*/ 0 w 171450"/>
                <a:gd name="connsiteY1" fmla="*/ 85726 h 171450"/>
                <a:gd name="connsiteX2" fmla="*/ 85725 w 171450"/>
                <a:gd name="connsiteY2" fmla="*/ 171451 h 171450"/>
                <a:gd name="connsiteX3" fmla="*/ 171450 w 171450"/>
                <a:gd name="connsiteY3" fmla="*/ 85726 h 171450"/>
                <a:gd name="connsiteX4" fmla="*/ 86412 w 171450"/>
                <a:gd name="connsiteY4" fmla="*/ 1 h 171450"/>
                <a:gd name="connsiteX5" fmla="*/ 85725 w 171450"/>
                <a:gd name="connsiteY5" fmla="*/ 1 h 171450"/>
                <a:gd name="connsiteX6" fmla="*/ 85725 w 171450"/>
                <a:gd name="connsiteY6" fmla="*/ 152448 h 171450"/>
                <a:gd name="connsiteX7" fmla="*/ 19050 w 171450"/>
                <a:gd name="connsiteY7" fmla="*/ 85773 h 171450"/>
                <a:gd name="connsiteX8" fmla="*/ 85725 w 171450"/>
                <a:gd name="connsiteY8" fmla="*/ 19098 h 171450"/>
                <a:gd name="connsiteX9" fmla="*/ 152400 w 171450"/>
                <a:gd name="connsiteY9" fmla="*/ 85773 h 171450"/>
                <a:gd name="connsiteX10" fmla="*/ 87152 w 171450"/>
                <a:gd name="connsiteY10" fmla="*/ 152477 h 171450"/>
                <a:gd name="connsiteX11" fmla="*/ 85725 w 171450"/>
                <a:gd name="connsiteY11" fmla="*/ 15247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50" h="171450">
                  <a:moveTo>
                    <a:pt x="85725" y="1"/>
                  </a:moveTo>
                  <a:cubicBezTo>
                    <a:pt x="38380" y="1"/>
                    <a:pt x="0" y="38381"/>
                    <a:pt x="0" y="85726"/>
                  </a:cubicBezTo>
                  <a:cubicBezTo>
                    <a:pt x="0" y="133071"/>
                    <a:pt x="38380" y="171451"/>
                    <a:pt x="85725" y="171451"/>
                  </a:cubicBezTo>
                  <a:cubicBezTo>
                    <a:pt x="133070" y="171451"/>
                    <a:pt x="171450" y="133071"/>
                    <a:pt x="171450" y="85726"/>
                  </a:cubicBezTo>
                  <a:cubicBezTo>
                    <a:pt x="171640" y="38571"/>
                    <a:pt x="133567" y="190"/>
                    <a:pt x="86412" y="1"/>
                  </a:cubicBezTo>
                  <a:cubicBezTo>
                    <a:pt x="86183" y="0"/>
                    <a:pt x="85954" y="0"/>
                    <a:pt x="85725" y="1"/>
                  </a:cubicBezTo>
                  <a:close/>
                  <a:moveTo>
                    <a:pt x="85725" y="152448"/>
                  </a:moveTo>
                  <a:cubicBezTo>
                    <a:pt x="48901" y="152448"/>
                    <a:pt x="19050" y="122597"/>
                    <a:pt x="19050" y="85773"/>
                  </a:cubicBezTo>
                  <a:cubicBezTo>
                    <a:pt x="19050" y="48950"/>
                    <a:pt x="48901" y="19098"/>
                    <a:pt x="85725" y="19098"/>
                  </a:cubicBezTo>
                  <a:cubicBezTo>
                    <a:pt x="122549" y="19098"/>
                    <a:pt x="152400" y="48950"/>
                    <a:pt x="152400" y="85773"/>
                  </a:cubicBezTo>
                  <a:cubicBezTo>
                    <a:pt x="152802" y="122210"/>
                    <a:pt x="123590" y="152075"/>
                    <a:pt x="87152" y="152477"/>
                  </a:cubicBezTo>
                  <a:cubicBezTo>
                    <a:pt x="86677" y="152482"/>
                    <a:pt x="86200" y="152482"/>
                    <a:pt x="85725" y="152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5A54646-E389-B3EB-67E1-21B2697880F3}"/>
              </a:ext>
            </a:extLst>
          </p:cNvPr>
          <p:cNvSpPr txBox="1"/>
          <p:nvPr userDrawn="1"/>
        </p:nvSpPr>
        <p:spPr>
          <a:xfrm>
            <a:off x="7909684" y="161508"/>
            <a:ext cx="12383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Century Gothic"/>
                <a:cs typeface="Century Gothic"/>
              </a:rPr>
              <a:t>Windhoek, Namibia</a:t>
            </a:r>
          </a:p>
        </p:txBody>
      </p:sp>
      <p:pic>
        <p:nvPicPr>
          <p:cNvPr id="2" name="Picture 1" descr="OM_CI_PPT_template update1.png">
            <a:extLst>
              <a:ext uri="{FF2B5EF4-FFF2-40B4-BE49-F238E27FC236}">
                <a16:creationId xmlns:a16="http://schemas.microsoft.com/office/drawing/2014/main" id="{2D179F65-61DA-C092-B927-A17A6D895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888828" cy="64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39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3" userDrawn="1">
          <p15:clr>
            <a:srgbClr val="FBAE40"/>
          </p15:clr>
        </p15:guide>
        <p15:guide id="2" pos="1215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10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50122C4-2672-27D5-598B-B1815065C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37" r="19337"/>
          <a:stretch/>
        </p:blipFill>
        <p:spPr>
          <a:xfrm>
            <a:off x="3" y="0"/>
            <a:ext cx="9143999" cy="51435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1ACA47-615E-2368-2F91-83A532561362}"/>
              </a:ext>
            </a:extLst>
          </p:cNvPr>
          <p:cNvSpPr/>
          <p:nvPr userDrawn="1"/>
        </p:nvSpPr>
        <p:spPr>
          <a:xfrm>
            <a:off x="-3999" y="1488558"/>
            <a:ext cx="9141714" cy="3654942"/>
          </a:xfrm>
          <a:prstGeom prst="rect">
            <a:avLst/>
          </a:prstGeom>
          <a:gradFill flip="none" rotWithShape="1">
            <a:gsLst>
              <a:gs pos="51000">
                <a:srgbClr val="000000">
                  <a:alpha val="60000"/>
                </a:srgbClr>
              </a:gs>
              <a:gs pos="0">
                <a:schemeClr val="tx1"/>
              </a:gs>
              <a:gs pos="84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01"/>
            <a:endParaRPr lang="en-GB" sz="900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3B615B-0390-CF53-3306-2222FE4008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0243" y="3462483"/>
            <a:ext cx="6400800" cy="523220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28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3988D0E-0994-840F-A822-B5589088D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43" y="4025519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781DAA-5A16-D3DF-32D4-EF4381858F09}"/>
              </a:ext>
            </a:extLst>
          </p:cNvPr>
          <p:cNvSpPr txBox="1"/>
          <p:nvPr userDrawn="1"/>
        </p:nvSpPr>
        <p:spPr>
          <a:xfrm>
            <a:off x="9808472" y="2842147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>
              <a:latin typeface="Century Gothic"/>
              <a:cs typeface="Century Gothic"/>
            </a:endParaRPr>
          </a:p>
        </p:txBody>
      </p:sp>
      <p:grpSp>
        <p:nvGrpSpPr>
          <p:cNvPr id="2" name="Graphic 6" descr="Marker outline">
            <a:extLst>
              <a:ext uri="{FF2B5EF4-FFF2-40B4-BE49-F238E27FC236}">
                <a16:creationId xmlns:a16="http://schemas.microsoft.com/office/drawing/2014/main" id="{A2CF1A8A-3DAA-777C-8E5D-6D6332BEB7EB}"/>
              </a:ext>
            </a:extLst>
          </p:cNvPr>
          <p:cNvGrpSpPr/>
          <p:nvPr userDrawn="1"/>
        </p:nvGrpSpPr>
        <p:grpSpPr>
          <a:xfrm>
            <a:off x="7552528" y="161511"/>
            <a:ext cx="157226" cy="255367"/>
            <a:chOff x="2905638" y="417797"/>
            <a:chExt cx="398839" cy="647794"/>
          </a:xfrm>
          <a:solidFill>
            <a:schemeClr val="bg1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99D88E3-C5F6-E95C-EAC9-FF6EF480D668}"/>
                </a:ext>
              </a:extLst>
            </p:cNvPr>
            <p:cNvSpPr/>
            <p:nvPr/>
          </p:nvSpPr>
          <p:spPr>
            <a:xfrm>
              <a:off x="2905638" y="417797"/>
              <a:ext cx="398839" cy="647794"/>
            </a:xfrm>
            <a:custGeom>
              <a:avLst/>
              <a:gdLst>
                <a:gd name="connsiteX0" fmla="*/ 199424 w 398839"/>
                <a:gd name="connsiteY0" fmla="*/ 0 h 647794"/>
                <a:gd name="connsiteX1" fmla="*/ 34642 w 398839"/>
                <a:gd name="connsiteY1" fmla="*/ 87630 h 647794"/>
                <a:gd name="connsiteX2" fmla="*/ 13687 w 398839"/>
                <a:gd name="connsiteY2" fmla="*/ 273415 h 647794"/>
                <a:gd name="connsiteX3" fmla="*/ 104174 w 398839"/>
                <a:gd name="connsiteY3" fmla="*/ 473497 h 647794"/>
                <a:gd name="connsiteX4" fmla="*/ 182279 w 398839"/>
                <a:gd name="connsiteY4" fmla="*/ 637327 h 647794"/>
                <a:gd name="connsiteX5" fmla="*/ 208240 w 398839"/>
                <a:gd name="connsiteY5" fmla="*/ 645657 h 647794"/>
                <a:gd name="connsiteX6" fmla="*/ 216569 w 398839"/>
                <a:gd name="connsiteY6" fmla="*/ 637327 h 647794"/>
                <a:gd name="connsiteX7" fmla="*/ 294674 w 398839"/>
                <a:gd name="connsiteY7" fmla="*/ 473497 h 647794"/>
                <a:gd name="connsiteX8" fmla="*/ 385162 w 398839"/>
                <a:gd name="connsiteY8" fmla="*/ 273415 h 647794"/>
                <a:gd name="connsiteX9" fmla="*/ 364207 w 398839"/>
                <a:gd name="connsiteY9" fmla="*/ 87678 h 647794"/>
                <a:gd name="connsiteX10" fmla="*/ 199424 w 398839"/>
                <a:gd name="connsiteY10" fmla="*/ 0 h 647794"/>
                <a:gd name="connsiteX11" fmla="*/ 367578 w 398839"/>
                <a:gd name="connsiteY11" fmla="*/ 266110 h 647794"/>
                <a:gd name="connsiteX12" fmla="*/ 277482 w 398839"/>
                <a:gd name="connsiteY12" fmla="*/ 465325 h 647794"/>
                <a:gd name="connsiteX13" fmla="*/ 199548 w 398839"/>
                <a:gd name="connsiteY13" fmla="*/ 628831 h 647794"/>
                <a:gd name="connsiteX14" fmla="*/ 199291 w 398839"/>
                <a:gd name="connsiteY14" fmla="*/ 628831 h 647794"/>
                <a:gd name="connsiteX15" fmla="*/ 121519 w 398839"/>
                <a:gd name="connsiteY15" fmla="*/ 465677 h 647794"/>
                <a:gd name="connsiteX16" fmla="*/ 31260 w 398839"/>
                <a:gd name="connsiteY16" fmla="*/ 266110 h 647794"/>
                <a:gd name="connsiteX17" fmla="*/ 50444 w 398839"/>
                <a:gd name="connsiteY17" fmla="*/ 98279 h 647794"/>
                <a:gd name="connsiteX18" fmla="*/ 299872 w 398839"/>
                <a:gd name="connsiteY18" fmla="*/ 49750 h 647794"/>
                <a:gd name="connsiteX19" fmla="*/ 348490 w 398839"/>
                <a:gd name="connsiteY19" fmla="*/ 98412 h 647794"/>
                <a:gd name="connsiteX20" fmla="*/ 367578 w 398839"/>
                <a:gd name="connsiteY20" fmla="*/ 266110 h 64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8839" h="647794">
                  <a:moveTo>
                    <a:pt x="199424" y="0"/>
                  </a:moveTo>
                  <a:cubicBezTo>
                    <a:pt x="133326" y="-74"/>
                    <a:pt x="71535" y="32786"/>
                    <a:pt x="34642" y="87630"/>
                  </a:cubicBezTo>
                  <a:cubicBezTo>
                    <a:pt x="-2447" y="142353"/>
                    <a:pt x="-10280" y="211806"/>
                    <a:pt x="13687" y="273415"/>
                  </a:cubicBezTo>
                  <a:lnTo>
                    <a:pt x="104174" y="473497"/>
                  </a:lnTo>
                  <a:lnTo>
                    <a:pt x="182279" y="637327"/>
                  </a:lnTo>
                  <a:cubicBezTo>
                    <a:pt x="187147" y="646796"/>
                    <a:pt x="198771" y="650525"/>
                    <a:pt x="208240" y="645657"/>
                  </a:cubicBezTo>
                  <a:cubicBezTo>
                    <a:pt x="211817" y="643818"/>
                    <a:pt x="214730" y="640905"/>
                    <a:pt x="216569" y="637327"/>
                  </a:cubicBezTo>
                  <a:lnTo>
                    <a:pt x="294674" y="473497"/>
                  </a:lnTo>
                  <a:lnTo>
                    <a:pt x="385162" y="273415"/>
                  </a:lnTo>
                  <a:cubicBezTo>
                    <a:pt x="409117" y="211820"/>
                    <a:pt x="401283" y="142387"/>
                    <a:pt x="364207" y="87678"/>
                  </a:cubicBezTo>
                  <a:cubicBezTo>
                    <a:pt x="327324" y="32816"/>
                    <a:pt x="265531" y="-63"/>
                    <a:pt x="199424" y="0"/>
                  </a:cubicBezTo>
                  <a:close/>
                  <a:moveTo>
                    <a:pt x="367578" y="266110"/>
                  </a:moveTo>
                  <a:lnTo>
                    <a:pt x="277482" y="465325"/>
                  </a:lnTo>
                  <a:lnTo>
                    <a:pt x="199548" y="628831"/>
                  </a:lnTo>
                  <a:lnTo>
                    <a:pt x="199291" y="628831"/>
                  </a:lnTo>
                  <a:lnTo>
                    <a:pt x="121519" y="465677"/>
                  </a:lnTo>
                  <a:lnTo>
                    <a:pt x="31260" y="266110"/>
                  </a:lnTo>
                  <a:cubicBezTo>
                    <a:pt x="9752" y="210405"/>
                    <a:pt x="16920" y="147694"/>
                    <a:pt x="50444" y="98279"/>
                  </a:cubicBezTo>
                  <a:cubicBezTo>
                    <a:pt x="105920" y="16000"/>
                    <a:pt x="217593" y="-5726"/>
                    <a:pt x="299872" y="49750"/>
                  </a:cubicBezTo>
                  <a:cubicBezTo>
                    <a:pt x="319061" y="62689"/>
                    <a:pt x="335570" y="79212"/>
                    <a:pt x="348490" y="98412"/>
                  </a:cubicBezTo>
                  <a:cubicBezTo>
                    <a:pt x="381948" y="147806"/>
                    <a:pt x="389079" y="210460"/>
                    <a:pt x="367578" y="2661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8A70BE1-D132-D99E-F02B-92BC5AAC2338}"/>
                </a:ext>
              </a:extLst>
            </p:cNvPr>
            <p:cNvSpPr/>
            <p:nvPr/>
          </p:nvSpPr>
          <p:spPr>
            <a:xfrm>
              <a:off x="3019337" y="532097"/>
              <a:ext cx="171450" cy="171450"/>
            </a:xfrm>
            <a:custGeom>
              <a:avLst/>
              <a:gdLst>
                <a:gd name="connsiteX0" fmla="*/ 85725 w 171450"/>
                <a:gd name="connsiteY0" fmla="*/ 1 h 171450"/>
                <a:gd name="connsiteX1" fmla="*/ 0 w 171450"/>
                <a:gd name="connsiteY1" fmla="*/ 85726 h 171450"/>
                <a:gd name="connsiteX2" fmla="*/ 85725 w 171450"/>
                <a:gd name="connsiteY2" fmla="*/ 171451 h 171450"/>
                <a:gd name="connsiteX3" fmla="*/ 171450 w 171450"/>
                <a:gd name="connsiteY3" fmla="*/ 85726 h 171450"/>
                <a:gd name="connsiteX4" fmla="*/ 86412 w 171450"/>
                <a:gd name="connsiteY4" fmla="*/ 1 h 171450"/>
                <a:gd name="connsiteX5" fmla="*/ 85725 w 171450"/>
                <a:gd name="connsiteY5" fmla="*/ 1 h 171450"/>
                <a:gd name="connsiteX6" fmla="*/ 85725 w 171450"/>
                <a:gd name="connsiteY6" fmla="*/ 152448 h 171450"/>
                <a:gd name="connsiteX7" fmla="*/ 19050 w 171450"/>
                <a:gd name="connsiteY7" fmla="*/ 85773 h 171450"/>
                <a:gd name="connsiteX8" fmla="*/ 85725 w 171450"/>
                <a:gd name="connsiteY8" fmla="*/ 19098 h 171450"/>
                <a:gd name="connsiteX9" fmla="*/ 152400 w 171450"/>
                <a:gd name="connsiteY9" fmla="*/ 85773 h 171450"/>
                <a:gd name="connsiteX10" fmla="*/ 87152 w 171450"/>
                <a:gd name="connsiteY10" fmla="*/ 152477 h 171450"/>
                <a:gd name="connsiteX11" fmla="*/ 85725 w 171450"/>
                <a:gd name="connsiteY11" fmla="*/ 15247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50" h="171450">
                  <a:moveTo>
                    <a:pt x="85725" y="1"/>
                  </a:moveTo>
                  <a:cubicBezTo>
                    <a:pt x="38380" y="1"/>
                    <a:pt x="0" y="38381"/>
                    <a:pt x="0" y="85726"/>
                  </a:cubicBezTo>
                  <a:cubicBezTo>
                    <a:pt x="0" y="133071"/>
                    <a:pt x="38380" y="171451"/>
                    <a:pt x="85725" y="171451"/>
                  </a:cubicBezTo>
                  <a:cubicBezTo>
                    <a:pt x="133070" y="171451"/>
                    <a:pt x="171450" y="133071"/>
                    <a:pt x="171450" y="85726"/>
                  </a:cubicBezTo>
                  <a:cubicBezTo>
                    <a:pt x="171640" y="38571"/>
                    <a:pt x="133567" y="190"/>
                    <a:pt x="86412" y="1"/>
                  </a:cubicBezTo>
                  <a:cubicBezTo>
                    <a:pt x="86183" y="0"/>
                    <a:pt x="85954" y="0"/>
                    <a:pt x="85725" y="1"/>
                  </a:cubicBezTo>
                  <a:close/>
                  <a:moveTo>
                    <a:pt x="85725" y="152448"/>
                  </a:moveTo>
                  <a:cubicBezTo>
                    <a:pt x="48901" y="152448"/>
                    <a:pt x="19050" y="122597"/>
                    <a:pt x="19050" y="85773"/>
                  </a:cubicBezTo>
                  <a:cubicBezTo>
                    <a:pt x="19050" y="48950"/>
                    <a:pt x="48901" y="19098"/>
                    <a:pt x="85725" y="19098"/>
                  </a:cubicBezTo>
                  <a:cubicBezTo>
                    <a:pt x="122549" y="19098"/>
                    <a:pt x="152400" y="48950"/>
                    <a:pt x="152400" y="85773"/>
                  </a:cubicBezTo>
                  <a:cubicBezTo>
                    <a:pt x="152802" y="122210"/>
                    <a:pt x="123590" y="152075"/>
                    <a:pt x="87152" y="152477"/>
                  </a:cubicBezTo>
                  <a:cubicBezTo>
                    <a:pt x="86677" y="152482"/>
                    <a:pt x="86200" y="152482"/>
                    <a:pt x="85725" y="152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2427018-10C3-99B8-1E31-CDB3391D91C4}"/>
              </a:ext>
            </a:extLst>
          </p:cNvPr>
          <p:cNvSpPr txBox="1"/>
          <p:nvPr userDrawn="1"/>
        </p:nvSpPr>
        <p:spPr>
          <a:xfrm>
            <a:off x="7711161" y="161508"/>
            <a:ext cx="1583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Century Gothic"/>
                <a:cs typeface="Century Gothic"/>
              </a:rPr>
              <a:t>Cape Town, South Africa</a:t>
            </a:r>
          </a:p>
        </p:txBody>
      </p:sp>
      <p:pic>
        <p:nvPicPr>
          <p:cNvPr id="9" name="Picture 8" descr="OM_CI_PPT_template update1.png">
            <a:extLst>
              <a:ext uri="{FF2B5EF4-FFF2-40B4-BE49-F238E27FC236}">
                <a16:creationId xmlns:a16="http://schemas.microsoft.com/office/drawing/2014/main" id="{A6893C02-5D14-9684-0AF0-1D174B44D3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888828" cy="64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60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3" userDrawn="1">
          <p15:clr>
            <a:srgbClr val="FBAE40"/>
          </p15:clr>
        </p15:guide>
        <p15:guide id="2" pos="1215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10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50122C4-2672-27D5-598B-B1815065C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0" b="7800"/>
          <a:stretch/>
        </p:blipFill>
        <p:spPr>
          <a:xfrm>
            <a:off x="-4000" y="0"/>
            <a:ext cx="9147999" cy="51435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1ACA47-615E-2368-2F91-83A532561362}"/>
              </a:ext>
            </a:extLst>
          </p:cNvPr>
          <p:cNvSpPr/>
          <p:nvPr userDrawn="1"/>
        </p:nvSpPr>
        <p:spPr>
          <a:xfrm>
            <a:off x="-4000" y="3143055"/>
            <a:ext cx="9147999" cy="2001288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60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01"/>
            <a:endParaRPr lang="en-GB" sz="90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3D104-2D71-03C9-76C7-C6FCB12132CF}"/>
              </a:ext>
            </a:extLst>
          </p:cNvPr>
          <p:cNvSpPr/>
          <p:nvPr userDrawn="1"/>
        </p:nvSpPr>
        <p:spPr>
          <a:xfrm rot="5400000">
            <a:off x="-1137834" y="1137838"/>
            <a:ext cx="5148077" cy="2872409"/>
          </a:xfrm>
          <a:prstGeom prst="rect">
            <a:avLst/>
          </a:prstGeom>
          <a:gradFill flip="none" rotWithShape="1">
            <a:gsLst>
              <a:gs pos="51000">
                <a:srgbClr val="000000">
                  <a:alpha val="37000"/>
                </a:srgbClr>
              </a:gs>
              <a:gs pos="0">
                <a:schemeClr val="tx1">
                  <a:alpha val="84000"/>
                </a:schemeClr>
              </a:gs>
              <a:gs pos="84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32"/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1E307-F891-4E49-B1F1-851916BD11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-2288"/>
            <a:ext cx="2199055" cy="514807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3B615B-0390-CF53-3306-2222FE4008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0243" y="3462483"/>
            <a:ext cx="6400800" cy="523220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28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3988D0E-0994-840F-A822-B5589088D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43" y="4025519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781DAA-5A16-D3DF-32D4-EF4381858F09}"/>
              </a:ext>
            </a:extLst>
          </p:cNvPr>
          <p:cNvSpPr txBox="1"/>
          <p:nvPr userDrawn="1"/>
        </p:nvSpPr>
        <p:spPr>
          <a:xfrm>
            <a:off x="9808472" y="2842147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49859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3" userDrawn="1">
          <p15:clr>
            <a:srgbClr val="FBAE40"/>
          </p15:clr>
        </p15:guide>
        <p15:guide id="2" pos="1215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1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50122C4-2672-27D5-598B-B1815065C2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91" b="7591"/>
          <a:stretch/>
        </p:blipFill>
        <p:spPr>
          <a:xfrm>
            <a:off x="-5272" y="-1"/>
            <a:ext cx="9140389" cy="51503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1ACA47-615E-2368-2F91-83A532561362}"/>
              </a:ext>
            </a:extLst>
          </p:cNvPr>
          <p:cNvSpPr/>
          <p:nvPr userDrawn="1"/>
        </p:nvSpPr>
        <p:spPr>
          <a:xfrm>
            <a:off x="-4000" y="2723325"/>
            <a:ext cx="9147999" cy="2427043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60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01"/>
            <a:endParaRPr lang="en-GB" sz="90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3D104-2D71-03C9-76C7-C6FCB12132CF}"/>
              </a:ext>
            </a:extLst>
          </p:cNvPr>
          <p:cNvSpPr/>
          <p:nvPr userDrawn="1"/>
        </p:nvSpPr>
        <p:spPr>
          <a:xfrm rot="5400000">
            <a:off x="-839661" y="837375"/>
            <a:ext cx="5148077" cy="3468757"/>
          </a:xfrm>
          <a:prstGeom prst="rect">
            <a:avLst/>
          </a:prstGeom>
          <a:gradFill flip="none" rotWithShape="1">
            <a:gsLst>
              <a:gs pos="32000">
                <a:srgbClr val="000000">
                  <a:alpha val="53000"/>
                </a:srgbClr>
              </a:gs>
              <a:gs pos="0">
                <a:schemeClr val="tx1">
                  <a:alpha val="77000"/>
                </a:schemeClr>
              </a:gs>
              <a:gs pos="84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32"/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1E307-F891-4E49-B1F1-851916BD11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2199055" cy="514807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3B615B-0390-CF53-3306-2222FE4008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0243" y="3462483"/>
            <a:ext cx="6400800" cy="523220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28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3988D0E-0994-840F-A822-B5589088D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43" y="4025519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781DAA-5A16-D3DF-32D4-EF4381858F09}"/>
              </a:ext>
            </a:extLst>
          </p:cNvPr>
          <p:cNvSpPr txBox="1"/>
          <p:nvPr userDrawn="1"/>
        </p:nvSpPr>
        <p:spPr>
          <a:xfrm>
            <a:off x="9808472" y="2842147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4652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3" userDrawn="1">
          <p15:clr>
            <a:srgbClr val="FBAE40"/>
          </p15:clr>
        </p15:guide>
        <p15:guide id="2" pos="1215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10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05305"/>
            <a:ext cx="8229600" cy="3789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E132A69-04C3-6D43-8FE1-E46493F35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831" y="205980"/>
            <a:ext cx="7797971" cy="443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91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2" r:id="rId21"/>
    <p:sldLayoutId id="2147483683" r:id="rId22"/>
    <p:sldLayoutId id="2147483684" r:id="rId23"/>
    <p:sldLayoutId id="2147483685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166" rtl="0" eaLnBrk="1" latinLnBrk="0" hangingPunct="1">
        <a:spcBef>
          <a:spcPct val="0"/>
        </a:spcBef>
        <a:buNone/>
        <a:defRPr sz="2300" b="0" i="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875" indent="-342875" algn="l" defTabSz="457166" rtl="0" eaLnBrk="1" latinLnBrk="0" hangingPunct="1">
        <a:spcBef>
          <a:spcPct val="20000"/>
        </a:spcBef>
        <a:buClr>
          <a:srgbClr val="50B848"/>
        </a:buClr>
        <a:buFont typeface="Wingdings" panose="05000000000000000000" pitchFamily="2" charset="2"/>
        <a:buChar char="l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895" indent="-285729" algn="l" defTabSz="457166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600" kern="1200">
          <a:solidFill>
            <a:schemeClr val="accent1"/>
          </a:solidFill>
          <a:latin typeface="Century Gothic"/>
          <a:ea typeface="+mn-ea"/>
          <a:cs typeface="Century Gothic"/>
        </a:defRPr>
      </a:lvl2pPr>
      <a:lvl3pPr marL="1142915" indent="-228582" algn="l" defTabSz="457166" rtl="0" eaLnBrk="1" latinLnBrk="0" hangingPunct="1">
        <a:spcBef>
          <a:spcPct val="20000"/>
        </a:spcBef>
        <a:buClr>
          <a:srgbClr val="50B848"/>
        </a:buClr>
        <a:buSzPct val="80000"/>
        <a:buFont typeface="Wingdings" panose="05000000000000000000" pitchFamily="2" charset="2"/>
        <a:buChar char="¢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080" indent="-228582" algn="l" defTabSz="457166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600" kern="1200">
          <a:solidFill>
            <a:schemeClr val="accent1"/>
          </a:solidFill>
          <a:latin typeface="Century Gothic"/>
          <a:ea typeface="+mn-ea"/>
          <a:cs typeface="Century Gothic"/>
        </a:defRPr>
      </a:lvl4pPr>
      <a:lvl5pPr marL="2057246" indent="-228582" algn="l" defTabSz="457166" rtl="0" eaLnBrk="1" latinLnBrk="0" hangingPunct="1">
        <a:spcBef>
          <a:spcPct val="20000"/>
        </a:spcBef>
        <a:buClr>
          <a:schemeClr val="accent1"/>
        </a:buClr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411" indent="-228582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39EFF1-7B23-6D6A-7BD9-29F7629F0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501" y="3554950"/>
            <a:ext cx="8370872" cy="523220"/>
          </a:xfrm>
        </p:spPr>
        <p:txBody>
          <a:bodyPr/>
          <a:lstStyle/>
          <a:p>
            <a:r>
              <a:rPr lang="en-GB" dirty="0"/>
              <a:t>Equity Risk Assessment</a:t>
            </a:r>
            <a:endParaRPr lang="en-ZA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741C07D-1C98-60EF-95A5-5A3AE1777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501" y="4201147"/>
            <a:ext cx="6400800" cy="338554"/>
          </a:xfrm>
        </p:spPr>
        <p:txBody>
          <a:bodyPr>
            <a:normAutofit/>
          </a:bodyPr>
          <a:lstStyle/>
          <a:p>
            <a:r>
              <a:rPr lang="en-ZA" dirty="0">
                <a:solidFill>
                  <a:schemeClr val="accent1"/>
                </a:solidFill>
              </a:rPr>
              <a:t>KK Mabebe </a:t>
            </a:r>
          </a:p>
        </p:txBody>
      </p:sp>
    </p:spTree>
    <p:extLst>
      <p:ext uri="{BB962C8B-B14F-4D97-AF65-F5344CB8AC3E}">
        <p14:creationId xmlns:p14="http://schemas.microsoft.com/office/powerpoint/2010/main" val="374985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How does portfolio assume it’s Tracking Error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799DC3-4A1E-703C-8143-3F5781229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08627B-F915-7940-8094-9D0FE90F5C6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9677"/>
                </a:solidFill>
                <a:effectLst/>
                <a:uLnTx/>
                <a:uFillTx/>
                <a:latin typeface="Century Gothic"/>
                <a:ea typeface="+mn-ea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9677"/>
              </a:solidFill>
              <a:effectLst/>
              <a:uLnTx/>
              <a:uFillTx/>
              <a:latin typeface="Century Gothic"/>
              <a:ea typeface="+mn-ea"/>
            </a:endParaRP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B956C6ED-C9FB-60E1-EA4D-58804512C7B7}"/>
              </a:ext>
            </a:extLst>
          </p:cNvPr>
          <p:cNvSpPr txBox="1">
            <a:spLocks/>
          </p:cNvSpPr>
          <p:nvPr/>
        </p:nvSpPr>
        <p:spPr>
          <a:xfrm>
            <a:off x="532485" y="1156744"/>
            <a:ext cx="7639684" cy="2830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457200" rtl="0" eaLnBrk="1" latinLnBrk="0" hangingPunct="1">
              <a:spcBef>
                <a:spcPct val="20000"/>
              </a:spcBef>
              <a:buClr>
                <a:srgbClr val="50B848"/>
              </a:buClr>
              <a:buSzPct val="10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400" kern="1200">
                <a:solidFill>
                  <a:schemeClr val="accent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50B848"/>
              </a:buClr>
              <a:buSzPct val="80000"/>
              <a:buFont typeface="Wingdings" panose="05000000000000000000" pitchFamily="2" charset="2"/>
              <a:buChar char="¢"/>
              <a:defRPr sz="1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100" kern="1200">
                <a:solidFill>
                  <a:schemeClr val="accent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50B848"/>
              </a:buClr>
              <a:buSzPct val="100000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5E776-62CF-C8B8-F683-06CF5505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86" y="764476"/>
            <a:ext cx="8079028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1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1B434-29B2-B10F-F433-7A96BE2FE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AE9AF0-9937-0A0C-D453-14E80519A16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Risk Decomposition – GICS Sectors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E309B-5472-9100-F07F-82B7D8C44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08627B-F915-7940-8094-9D0FE90F5C6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9677"/>
                </a:solidFill>
                <a:effectLst/>
                <a:uLnTx/>
                <a:uFillTx/>
                <a:latin typeface="Century Gothic"/>
                <a:ea typeface="+mn-ea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9677"/>
              </a:solidFill>
              <a:effectLst/>
              <a:uLnTx/>
              <a:uFillTx/>
              <a:latin typeface="Century Gothic"/>
              <a:ea typeface="+mn-ea"/>
            </a:endParaRP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805B3E90-AE39-E0E6-2F65-CABAFACBA6B4}"/>
              </a:ext>
            </a:extLst>
          </p:cNvPr>
          <p:cNvSpPr txBox="1">
            <a:spLocks/>
          </p:cNvSpPr>
          <p:nvPr/>
        </p:nvSpPr>
        <p:spPr>
          <a:xfrm>
            <a:off x="532485" y="1156744"/>
            <a:ext cx="7639684" cy="2830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457200" rtl="0" eaLnBrk="1" latinLnBrk="0" hangingPunct="1">
              <a:spcBef>
                <a:spcPct val="20000"/>
              </a:spcBef>
              <a:buClr>
                <a:srgbClr val="50B848"/>
              </a:buClr>
              <a:buSzPct val="10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400" kern="1200">
                <a:solidFill>
                  <a:schemeClr val="accent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50B848"/>
              </a:buClr>
              <a:buSzPct val="80000"/>
              <a:buFont typeface="Wingdings" panose="05000000000000000000" pitchFamily="2" charset="2"/>
              <a:buChar char="¢"/>
              <a:defRPr sz="1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100" kern="1200">
                <a:solidFill>
                  <a:schemeClr val="accent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50B848"/>
              </a:buClr>
              <a:buSzPct val="100000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FA660-F074-046F-65C7-B38CAECA4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" y="767836"/>
            <a:ext cx="8071104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2744E-E929-8ACB-990B-A3EA6462F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D134EA-505A-1FAB-D6FC-3D62D726D0E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Top Risk Contributors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C11EDD-A12C-5ACF-8322-9D26E6EB1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08627B-F915-7940-8094-9D0FE90F5C6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9677"/>
                </a:solidFill>
                <a:effectLst/>
                <a:uLnTx/>
                <a:uFillTx/>
                <a:latin typeface="Century Gothic"/>
                <a:ea typeface="+mn-ea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9677"/>
              </a:solidFill>
              <a:effectLst/>
              <a:uLnTx/>
              <a:uFillTx/>
              <a:latin typeface="Century Gothic"/>
              <a:ea typeface="+mn-ea"/>
            </a:endParaRP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1349BA0B-821B-0ECA-CD3C-782C9710AD97}"/>
              </a:ext>
            </a:extLst>
          </p:cNvPr>
          <p:cNvSpPr txBox="1">
            <a:spLocks/>
          </p:cNvSpPr>
          <p:nvPr/>
        </p:nvSpPr>
        <p:spPr>
          <a:xfrm>
            <a:off x="532485" y="1156744"/>
            <a:ext cx="7639684" cy="2830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457200" rtl="0" eaLnBrk="1" latinLnBrk="0" hangingPunct="1">
              <a:spcBef>
                <a:spcPct val="20000"/>
              </a:spcBef>
              <a:buClr>
                <a:srgbClr val="50B848"/>
              </a:buClr>
              <a:buSzPct val="10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400" kern="1200">
                <a:solidFill>
                  <a:schemeClr val="accent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50B848"/>
              </a:buClr>
              <a:buSzPct val="80000"/>
              <a:buFont typeface="Wingdings" panose="05000000000000000000" pitchFamily="2" charset="2"/>
              <a:buChar char="¢"/>
              <a:defRPr sz="1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100" kern="1200">
                <a:solidFill>
                  <a:schemeClr val="accent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50B848"/>
              </a:buClr>
              <a:buSzPct val="100000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A35F0-F73F-52C2-628C-14A128D98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60" y="1033189"/>
            <a:ext cx="7041555" cy="2953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180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F06E9-8B22-8327-E732-946C526EF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0DF08B-AE5E-C1D8-2F43-F26900BCF0F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Bottom Risk Diversifiers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B77A96-7164-414B-1443-A92DB1729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08627B-F915-7940-8094-9D0FE90F5C6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9677"/>
                </a:solidFill>
                <a:effectLst/>
                <a:uLnTx/>
                <a:uFillTx/>
                <a:latin typeface="Century Gothic"/>
                <a:ea typeface="+mn-ea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9677"/>
              </a:solidFill>
              <a:effectLst/>
              <a:uLnTx/>
              <a:uFillTx/>
              <a:latin typeface="Century Gothic"/>
              <a:ea typeface="+mn-ea"/>
            </a:endParaRP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374E0C73-C219-3CA4-2EA3-9DBBB96CFAD8}"/>
              </a:ext>
            </a:extLst>
          </p:cNvPr>
          <p:cNvSpPr txBox="1">
            <a:spLocks/>
          </p:cNvSpPr>
          <p:nvPr/>
        </p:nvSpPr>
        <p:spPr>
          <a:xfrm>
            <a:off x="532485" y="1156744"/>
            <a:ext cx="7639684" cy="2830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457200" rtl="0" eaLnBrk="1" latinLnBrk="0" hangingPunct="1">
              <a:spcBef>
                <a:spcPct val="20000"/>
              </a:spcBef>
              <a:buClr>
                <a:srgbClr val="50B848"/>
              </a:buClr>
              <a:buSzPct val="10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400" kern="1200">
                <a:solidFill>
                  <a:schemeClr val="accent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50B848"/>
              </a:buClr>
              <a:buSzPct val="80000"/>
              <a:buFont typeface="Wingdings" panose="05000000000000000000" pitchFamily="2" charset="2"/>
              <a:buChar char="¢"/>
              <a:defRPr sz="1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100" kern="1200">
                <a:solidFill>
                  <a:schemeClr val="accent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50B848"/>
              </a:buClr>
              <a:buSzPct val="100000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CD3E9F-2951-06C1-3863-1A72D4363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1038225"/>
            <a:ext cx="72866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7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BDEFC-3B7C-B750-D743-14FA26E26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795586-4540-4D2A-BEE4-90A8869FDCA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Tracking Error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08DD98-FA8F-2558-ACD6-B32177740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08627B-F915-7940-8094-9D0FE90F5C6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9677"/>
                </a:solidFill>
                <a:effectLst/>
                <a:uLnTx/>
                <a:uFillTx/>
                <a:latin typeface="Century Gothic"/>
                <a:ea typeface="+mn-ea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9677"/>
              </a:solidFill>
              <a:effectLst/>
              <a:uLnTx/>
              <a:uFillTx/>
              <a:latin typeface="Century Gothic"/>
              <a:ea typeface="+mn-ea"/>
            </a:endParaRP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11DA36B1-6A55-7BE8-170E-CDA348E5AD9F}"/>
              </a:ext>
            </a:extLst>
          </p:cNvPr>
          <p:cNvSpPr txBox="1">
            <a:spLocks/>
          </p:cNvSpPr>
          <p:nvPr/>
        </p:nvSpPr>
        <p:spPr>
          <a:xfrm>
            <a:off x="532485" y="1156744"/>
            <a:ext cx="7639684" cy="2830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457200" rtl="0" eaLnBrk="1" latinLnBrk="0" hangingPunct="1">
              <a:spcBef>
                <a:spcPct val="20000"/>
              </a:spcBef>
              <a:buClr>
                <a:srgbClr val="50B848"/>
              </a:buClr>
              <a:buSzPct val="10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400" kern="1200">
                <a:solidFill>
                  <a:schemeClr val="accent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50B848"/>
              </a:buClr>
              <a:buSzPct val="80000"/>
              <a:buFont typeface="Wingdings" panose="05000000000000000000" pitchFamily="2" charset="2"/>
              <a:buChar char="¢"/>
              <a:defRPr sz="1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100" kern="1200">
                <a:solidFill>
                  <a:schemeClr val="accent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50B848"/>
              </a:buClr>
              <a:buSzPct val="100000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8E9A6-F384-9D1F-E441-95BB97F7C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86" y="669326"/>
            <a:ext cx="8609428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D720E-EBEB-C5D3-424A-747BDDF7F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C7FC0C-A842-B10E-B181-9D0E02BE0EB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Beta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A3BEE3-595E-5881-8488-85DAF729D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08627B-F915-7940-8094-9D0FE90F5C6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9677"/>
                </a:solidFill>
                <a:effectLst/>
                <a:uLnTx/>
                <a:uFillTx/>
                <a:latin typeface="Century Gothic"/>
                <a:ea typeface="+mn-ea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9677"/>
              </a:solidFill>
              <a:effectLst/>
              <a:uLnTx/>
              <a:uFillTx/>
              <a:latin typeface="Century Gothic"/>
              <a:ea typeface="+mn-ea"/>
            </a:endParaRP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8797AC83-F092-4A09-8EE7-7EBDCCB42C9F}"/>
              </a:ext>
            </a:extLst>
          </p:cNvPr>
          <p:cNvSpPr txBox="1">
            <a:spLocks/>
          </p:cNvSpPr>
          <p:nvPr/>
        </p:nvSpPr>
        <p:spPr>
          <a:xfrm>
            <a:off x="532485" y="1156744"/>
            <a:ext cx="7639684" cy="2830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457200" rtl="0" eaLnBrk="1" latinLnBrk="0" hangingPunct="1">
              <a:spcBef>
                <a:spcPct val="20000"/>
              </a:spcBef>
              <a:buClr>
                <a:srgbClr val="50B848"/>
              </a:buClr>
              <a:buSzPct val="10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400" kern="1200">
                <a:solidFill>
                  <a:schemeClr val="accent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50B848"/>
              </a:buClr>
              <a:buSzPct val="80000"/>
              <a:buFont typeface="Wingdings" panose="05000000000000000000" pitchFamily="2" charset="2"/>
              <a:buChar char="¢"/>
              <a:defRPr sz="1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100" kern="1200">
                <a:solidFill>
                  <a:schemeClr val="accent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50B848"/>
              </a:buClr>
              <a:buSzPct val="100000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D5433-BEE7-1F29-E025-6D74A9547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2" y="735403"/>
            <a:ext cx="8299936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2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476B2-EB53-BC89-D9EE-058E2B597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13F026-57E2-9727-95C2-ADD337BF699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Risk Decomposition – GICS Sectors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DE2B61-C6B5-25F5-2FD8-370251F0E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08627B-F915-7940-8094-9D0FE90F5C6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9677"/>
                </a:solidFill>
                <a:effectLst/>
                <a:uLnTx/>
                <a:uFillTx/>
                <a:latin typeface="Century Gothic"/>
                <a:ea typeface="+mn-ea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9677"/>
              </a:solidFill>
              <a:effectLst/>
              <a:uLnTx/>
              <a:uFillTx/>
              <a:latin typeface="Century Gothic"/>
              <a:ea typeface="+mn-ea"/>
            </a:endParaRP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52C0B9C9-8AD4-A915-4EEF-08860E58A840}"/>
              </a:ext>
            </a:extLst>
          </p:cNvPr>
          <p:cNvSpPr txBox="1">
            <a:spLocks/>
          </p:cNvSpPr>
          <p:nvPr/>
        </p:nvSpPr>
        <p:spPr>
          <a:xfrm>
            <a:off x="532485" y="1156744"/>
            <a:ext cx="7639684" cy="2830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457200" rtl="0" eaLnBrk="1" latinLnBrk="0" hangingPunct="1">
              <a:spcBef>
                <a:spcPct val="20000"/>
              </a:spcBef>
              <a:buClr>
                <a:srgbClr val="50B848"/>
              </a:buClr>
              <a:buSzPct val="10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400" kern="1200">
                <a:solidFill>
                  <a:schemeClr val="accent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50B848"/>
              </a:buClr>
              <a:buSzPct val="80000"/>
              <a:buFont typeface="Wingdings" panose="05000000000000000000" pitchFamily="2" charset="2"/>
              <a:buChar char="¢"/>
              <a:defRPr sz="1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100" kern="1200">
                <a:solidFill>
                  <a:schemeClr val="accent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50B848"/>
              </a:buClr>
              <a:buSzPct val="100000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F6BE40-EE0A-CCB4-4DDF-FD0F5C7EE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86" y="774101"/>
            <a:ext cx="8079028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9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F0BB1-F876-7AC2-413D-5B5A9C356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029F2-A07B-7AF0-3D38-C71EE6D78C0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Instruments Tally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0FCA5-251B-F881-FFBF-4A38A92A0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08627B-F915-7940-8094-9D0FE90F5C6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9677"/>
                </a:solidFill>
                <a:effectLst/>
                <a:uLnTx/>
                <a:uFillTx/>
                <a:latin typeface="Century Gothic"/>
                <a:ea typeface="+mn-ea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9677"/>
              </a:solidFill>
              <a:effectLst/>
              <a:uLnTx/>
              <a:uFillTx/>
              <a:latin typeface="Century Gothic"/>
              <a:ea typeface="+mn-ea"/>
            </a:endParaRP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E26AD9CC-50D6-CD5A-AB80-999FF6918FB9}"/>
              </a:ext>
            </a:extLst>
          </p:cNvPr>
          <p:cNvSpPr txBox="1">
            <a:spLocks/>
          </p:cNvSpPr>
          <p:nvPr/>
        </p:nvSpPr>
        <p:spPr>
          <a:xfrm>
            <a:off x="532485" y="1156744"/>
            <a:ext cx="7639684" cy="2830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457200" rtl="0" eaLnBrk="1" latinLnBrk="0" hangingPunct="1">
              <a:spcBef>
                <a:spcPct val="20000"/>
              </a:spcBef>
              <a:buClr>
                <a:srgbClr val="50B848"/>
              </a:buClr>
              <a:buSzPct val="10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400" kern="1200">
                <a:solidFill>
                  <a:schemeClr val="accent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50B848"/>
              </a:buClr>
              <a:buSzPct val="80000"/>
              <a:buFont typeface="Wingdings" panose="05000000000000000000" pitchFamily="2" charset="2"/>
              <a:buChar char="¢"/>
              <a:defRPr sz="1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100" kern="1200">
                <a:solidFill>
                  <a:schemeClr val="accent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50B848"/>
              </a:buClr>
              <a:buSzPct val="100000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94CC8F-C30F-C503-5AB2-43B041322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85" y="547686"/>
            <a:ext cx="7886010" cy="459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5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6_Office Theme">
  <a:themeElements>
    <a:clrScheme name="OMIG Colours 2">
      <a:dk1>
        <a:sysClr val="windowText" lastClr="000000"/>
      </a:dk1>
      <a:lt1>
        <a:sysClr val="window" lastClr="FFFFFF"/>
      </a:lt1>
      <a:dk2>
        <a:srgbClr val="009677"/>
      </a:dk2>
      <a:lt2>
        <a:srgbClr val="50B848"/>
      </a:lt2>
      <a:accent1>
        <a:srgbClr val="8DC63F"/>
      </a:accent1>
      <a:accent2>
        <a:srgbClr val="10738D"/>
      </a:accent2>
      <a:accent3>
        <a:srgbClr val="B57F00"/>
      </a:accent3>
      <a:accent4>
        <a:srgbClr val="8F4100"/>
      </a:accent4>
      <a:accent5>
        <a:srgbClr val="8E2C48"/>
      </a:accent5>
      <a:accent6>
        <a:srgbClr val="2BB505"/>
      </a:accent6>
      <a:hlink>
        <a:srgbClr val="6B9F25"/>
      </a:hlink>
      <a:folHlink>
        <a:srgbClr val="BA6906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200" dirty="0">
            <a:latin typeface="Century Gothic"/>
            <a:cs typeface="Century Gothic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090e832-8a47-403b-b436-0e6d7c074ee9">
      <Terms xmlns="http://schemas.microsoft.com/office/infopath/2007/PartnerControls"/>
    </lcf76f155ced4ddcb4097134ff3c332f>
    <TaxCatchAll xmlns="47f3d931-16d6-41a2-bb4c-34260777960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BFC1C3C1E13747880F70AB1A201A62" ma:contentTypeVersion="18" ma:contentTypeDescription="Create a new document." ma:contentTypeScope="" ma:versionID="be0b0a9209728dbc7a3bda8cb6e91335">
  <xsd:schema xmlns:xsd="http://www.w3.org/2001/XMLSchema" xmlns:xs="http://www.w3.org/2001/XMLSchema" xmlns:p="http://schemas.microsoft.com/office/2006/metadata/properties" xmlns:ns2="b090e832-8a47-403b-b436-0e6d7c074ee9" xmlns:ns3="47f3d931-16d6-41a2-bb4c-342607779608" targetNamespace="http://schemas.microsoft.com/office/2006/metadata/properties" ma:root="true" ma:fieldsID="d6218672941317bc5a2282ac5b81baa7" ns2:_="" ns3:_="">
    <xsd:import namespace="b090e832-8a47-403b-b436-0e6d7c074ee9"/>
    <xsd:import namespace="47f3d931-16d6-41a2-bb4c-3426077796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90e832-8a47-403b-b436-0e6d7c074e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92b0fa7-3f9e-4031-a504-1c708593be6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f3d931-16d6-41a2-bb4c-342607779608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3c2e459-cd1c-4375-b5c5-c5c3b578f86e}" ma:internalName="TaxCatchAll" ma:showField="CatchAllData" ma:web="47f3d931-16d6-41a2-bb4c-3426077796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A153B8-BF7F-486A-9B3A-48A571395DD8}">
  <ds:schemaRefs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47f3d931-16d6-41a2-bb4c-342607779608"/>
    <ds:schemaRef ds:uri="b090e832-8a47-403b-b436-0e6d7c074ee9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BC10F62-744B-4B8B-A202-232143F24B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90e832-8a47-403b-b436-0e6d7c074ee9"/>
    <ds:schemaRef ds:uri="47f3d931-16d6-41a2-bb4c-3426077796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B4EEBF-949E-477C-A7BC-9B1DC5FD3E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20547</TotalTime>
  <Words>50</Words>
  <Application>Microsoft Office PowerPoint</Application>
  <PresentationFormat>On-screen Show (16:9)</PresentationFormat>
  <Paragraphs>27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Century Gothic</vt:lpstr>
      <vt:lpstr>Wingdings</vt:lpstr>
      <vt:lpstr>Wingdings 2</vt:lpstr>
      <vt:lpstr>6_Office Theme</vt:lpstr>
      <vt:lpstr>Equity Risk Assessment</vt:lpstr>
      <vt:lpstr>How does portfolio assume it’s Tracking Error</vt:lpstr>
      <vt:lpstr>Risk Decomposition – GICS Sectors</vt:lpstr>
      <vt:lpstr>Top Risk Contributors</vt:lpstr>
      <vt:lpstr>Bottom Risk Diversifiers</vt:lpstr>
      <vt:lpstr>Tracking Error</vt:lpstr>
      <vt:lpstr>Beta</vt:lpstr>
      <vt:lpstr>Risk Decomposition – GICS Sectors</vt:lpstr>
      <vt:lpstr>Instruments Tally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Mpho Mtsi 2</dc:creator>
  <cp:lastModifiedBy>Kenneth Mabebe</cp:lastModifiedBy>
  <cp:revision>90</cp:revision>
  <dcterms:created xsi:type="dcterms:W3CDTF">2024-09-19T05:26:11Z</dcterms:created>
  <dcterms:modified xsi:type="dcterms:W3CDTF">2025-11-27T14:27:49Z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a880c5b-72c7-427a-8e8c-31655df003eb_Enabled">
    <vt:lpwstr>true</vt:lpwstr>
  </property>
  <property fmtid="{D5CDD505-2E9C-101B-9397-08002B2CF9AE}" pid="3" name="MSIP_Label_4a880c5b-72c7-427a-8e8c-31655df003eb_SetDate">
    <vt:lpwstr>2024-09-19T05:26:15Z</vt:lpwstr>
  </property>
  <property fmtid="{D5CDD505-2E9C-101B-9397-08002B2CF9AE}" pid="4" name="MSIP_Label_4a880c5b-72c7-427a-8e8c-31655df003eb_Method">
    <vt:lpwstr>Standard</vt:lpwstr>
  </property>
  <property fmtid="{D5CDD505-2E9C-101B-9397-08002B2CF9AE}" pid="5" name="MSIP_Label_4a880c5b-72c7-427a-8e8c-31655df003eb_Name">
    <vt:lpwstr>4a880c5b-72c7-427a-8e8c-31655df003eb</vt:lpwstr>
  </property>
  <property fmtid="{D5CDD505-2E9C-101B-9397-08002B2CF9AE}" pid="6" name="MSIP_Label_4a880c5b-72c7-427a-8e8c-31655df003eb_SiteId">
    <vt:lpwstr>e26ce668-d8e5-4eda-9dff-277880a00e4c</vt:lpwstr>
  </property>
  <property fmtid="{D5CDD505-2E9C-101B-9397-08002B2CF9AE}" pid="7" name="MSIP_Label_4a880c5b-72c7-427a-8e8c-31655df003eb_ActionId">
    <vt:lpwstr>9a16a517-7b7e-4710-a2b8-e35d633f84ad</vt:lpwstr>
  </property>
  <property fmtid="{D5CDD505-2E9C-101B-9397-08002B2CF9AE}" pid="8" name="MSIP_Label_4a880c5b-72c7-427a-8e8c-31655df003eb_ContentBits">
    <vt:lpwstr>0</vt:lpwstr>
  </property>
  <property fmtid="{D5CDD505-2E9C-101B-9397-08002B2CF9AE}" pid="9" name="MediaServiceImageTags">
    <vt:lpwstr/>
  </property>
  <property fmtid="{D5CDD505-2E9C-101B-9397-08002B2CF9AE}" pid="10" name="ContentTypeId">
    <vt:lpwstr>0x010100F3BFC1C3C1E13747880F70AB1A201A62</vt:lpwstr>
  </property>
</Properties>
</file>